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7" r:id="rId4"/>
  </p:sldMasterIdLst>
  <p:notesMasterIdLst>
    <p:notesMasterId r:id="rId18"/>
  </p:notesMasterIdLst>
  <p:handoutMasterIdLst>
    <p:handoutMasterId r:id="rId19"/>
  </p:handoutMasterIdLst>
  <p:sldIdLst>
    <p:sldId id="292" r:id="rId5"/>
    <p:sldId id="295" r:id="rId6"/>
    <p:sldId id="296" r:id="rId7"/>
    <p:sldId id="305" r:id="rId8"/>
    <p:sldId id="297" r:id="rId9"/>
    <p:sldId id="298" r:id="rId10"/>
    <p:sldId id="299" r:id="rId11"/>
    <p:sldId id="300" r:id="rId12"/>
    <p:sldId id="303" r:id="rId13"/>
    <p:sldId id="301" r:id="rId14"/>
    <p:sldId id="302" r:id="rId15"/>
    <p:sldId id="304" r:id="rId16"/>
    <p:sldId id="293" r:id="rId17"/>
  </p:sldIdLst>
  <p:sldSz cx="12192000" cy="6858000"/>
  <p:notesSz cx="6858000" cy="9144000"/>
  <p:defaultTextStyle>
    <a:defPPr rtl="0"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FCFC"/>
    <a:srgbClr val="FFFFFF"/>
    <a:srgbClr val="F5F5F5"/>
    <a:srgbClr val="FBFBFB"/>
    <a:srgbClr val="2E3D92"/>
    <a:srgbClr val="E79130"/>
    <a:srgbClr val="BE551A"/>
    <a:srgbClr val="F3703A"/>
    <a:srgbClr val="BEE2EE"/>
    <a:srgbClr val="59B3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7601D39-B19E-4046-AC7F-0AA3FE250444}" v="33" dt="2025-10-27T18:17:03.71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39" autoAdjust="0"/>
  </p:normalViewPr>
  <p:slideViewPr>
    <p:cSldViewPr snapToGrid="0">
      <p:cViewPr varScale="1">
        <p:scale>
          <a:sx n="71" d="100"/>
          <a:sy n="71" d="100"/>
        </p:scale>
        <p:origin x="37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79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tali Giovanni" userId="9825578a-6c34-4764-be19-2892e5850eb9" providerId="ADAL" clId="{87601D39-B19E-4046-AC7F-0AA3FE250444}"/>
    <pc:docChg chg="undo redo custSel addSld delSld modSld">
      <pc:chgData name="Natali Giovanni" userId="9825578a-6c34-4764-be19-2892e5850eb9" providerId="ADAL" clId="{87601D39-B19E-4046-AC7F-0AA3FE250444}" dt="2025-10-27T18:21:39.847" v="14530" actId="20577"/>
      <pc:docMkLst>
        <pc:docMk/>
      </pc:docMkLst>
      <pc:sldChg chg="del">
        <pc:chgData name="Natali Giovanni" userId="9825578a-6c34-4764-be19-2892e5850eb9" providerId="ADAL" clId="{87601D39-B19E-4046-AC7F-0AA3FE250444}" dt="2025-10-27T12:45:43.312" v="11035" actId="2696"/>
        <pc:sldMkLst>
          <pc:docMk/>
          <pc:sldMk cId="2212259390" sldId="291"/>
        </pc:sldMkLst>
      </pc:sldChg>
      <pc:sldChg chg="modSp mod">
        <pc:chgData name="Natali Giovanni" userId="9825578a-6c34-4764-be19-2892e5850eb9" providerId="ADAL" clId="{87601D39-B19E-4046-AC7F-0AA3FE250444}" dt="2025-10-27T17:53:04.741" v="14342" actId="20577"/>
        <pc:sldMkLst>
          <pc:docMk/>
          <pc:sldMk cId="47115046" sldId="292"/>
        </pc:sldMkLst>
        <pc:spChg chg="mod">
          <ac:chgData name="Natali Giovanni" userId="9825578a-6c34-4764-be19-2892e5850eb9" providerId="ADAL" clId="{87601D39-B19E-4046-AC7F-0AA3FE250444}" dt="2025-10-27T17:53:04.741" v="14342" actId="20577"/>
          <ac:spMkLst>
            <pc:docMk/>
            <pc:sldMk cId="47115046" sldId="292"/>
            <ac:spMk id="3" creationId="{7F1CCB64-8231-435F-87C9-78C908E39380}"/>
          </ac:spMkLst>
        </pc:spChg>
        <pc:spChg chg="mod">
          <ac:chgData name="Natali Giovanni" userId="9825578a-6c34-4764-be19-2892e5850eb9" providerId="ADAL" clId="{87601D39-B19E-4046-AC7F-0AA3FE250444}" dt="2025-10-25T15:18:50.422" v="167" actId="313"/>
          <ac:spMkLst>
            <pc:docMk/>
            <pc:sldMk cId="47115046" sldId="292"/>
            <ac:spMk id="4" creationId="{91A9603A-D223-47EF-B35B-86424F3280CA}"/>
          </ac:spMkLst>
        </pc:spChg>
      </pc:sldChg>
      <pc:sldChg chg="del">
        <pc:chgData name="Natali Giovanni" userId="9825578a-6c34-4764-be19-2892e5850eb9" providerId="ADAL" clId="{87601D39-B19E-4046-AC7F-0AA3FE250444}" dt="2025-10-27T16:07:43.480" v="13549" actId="2696"/>
        <pc:sldMkLst>
          <pc:docMk/>
          <pc:sldMk cId="89272686" sldId="294"/>
        </pc:sldMkLst>
      </pc:sldChg>
      <pc:sldChg chg="addSp delSp modSp mod modClrScheme chgLayout">
        <pc:chgData name="Natali Giovanni" userId="9825578a-6c34-4764-be19-2892e5850eb9" providerId="ADAL" clId="{87601D39-B19E-4046-AC7F-0AA3FE250444}" dt="2025-10-27T18:21:39.847" v="14530" actId="20577"/>
        <pc:sldMkLst>
          <pc:docMk/>
          <pc:sldMk cId="3297843162" sldId="295"/>
        </pc:sldMkLst>
        <pc:spChg chg="add mod">
          <ac:chgData name="Natali Giovanni" userId="9825578a-6c34-4764-be19-2892e5850eb9" providerId="ADAL" clId="{87601D39-B19E-4046-AC7F-0AA3FE250444}" dt="2025-10-27T17:48:57.932" v="14266" actId="14100"/>
          <ac:spMkLst>
            <pc:docMk/>
            <pc:sldMk cId="3297843162" sldId="295"/>
            <ac:spMk id="2" creationId="{5F9ED253-1126-532C-153A-F33718619D79}"/>
          </ac:spMkLst>
        </pc:spChg>
        <pc:spChg chg="add mod ord">
          <ac:chgData name="Natali Giovanni" userId="9825578a-6c34-4764-be19-2892e5850eb9" providerId="ADAL" clId="{87601D39-B19E-4046-AC7F-0AA3FE250444}" dt="2025-10-27T18:21:39.847" v="14530" actId="20577"/>
          <ac:spMkLst>
            <pc:docMk/>
            <pc:sldMk cId="3297843162" sldId="295"/>
            <ac:spMk id="4" creationId="{3631E749-03E7-757E-3B11-7865E595E076}"/>
          </ac:spMkLst>
        </pc:spChg>
        <pc:spChg chg="mod ord">
          <ac:chgData name="Natali Giovanni" userId="9825578a-6c34-4764-be19-2892e5850eb9" providerId="ADAL" clId="{87601D39-B19E-4046-AC7F-0AA3FE250444}" dt="2025-10-27T15:35:38.378" v="13106" actId="14100"/>
          <ac:spMkLst>
            <pc:docMk/>
            <pc:sldMk cId="3297843162" sldId="295"/>
            <ac:spMk id="7" creationId="{BA94A70E-E129-75C6-7479-B78BA499A181}"/>
          </ac:spMkLst>
        </pc:spChg>
      </pc:sldChg>
      <pc:sldChg chg="addSp delSp modSp new mod">
        <pc:chgData name="Natali Giovanni" userId="9825578a-6c34-4764-be19-2892e5850eb9" providerId="ADAL" clId="{87601D39-B19E-4046-AC7F-0AA3FE250444}" dt="2025-10-27T17:43:43.513" v="14222" actId="20577"/>
        <pc:sldMkLst>
          <pc:docMk/>
          <pc:sldMk cId="3762346581" sldId="296"/>
        </pc:sldMkLst>
        <pc:spChg chg="del mod">
          <ac:chgData name="Natali Giovanni" userId="9825578a-6c34-4764-be19-2892e5850eb9" providerId="ADAL" clId="{87601D39-B19E-4046-AC7F-0AA3FE250444}" dt="2025-10-27T15:36:49.487" v="13118" actId="21"/>
          <ac:spMkLst>
            <pc:docMk/>
            <pc:sldMk cId="3762346581" sldId="296"/>
            <ac:spMk id="2" creationId="{B4F797D6-862D-ACC1-BB9E-FC8724A2D718}"/>
          </ac:spMkLst>
        </pc:spChg>
        <pc:spChg chg="mod">
          <ac:chgData name="Natali Giovanni" userId="9825578a-6c34-4764-be19-2892e5850eb9" providerId="ADAL" clId="{87601D39-B19E-4046-AC7F-0AA3FE250444}" dt="2025-10-27T17:43:43.513" v="14222" actId="20577"/>
          <ac:spMkLst>
            <pc:docMk/>
            <pc:sldMk cId="3762346581" sldId="296"/>
            <ac:spMk id="3" creationId="{24C02B18-1D88-5ACD-2608-E0004AF36C99}"/>
          </ac:spMkLst>
        </pc:spChg>
        <pc:spChg chg="add mod">
          <ac:chgData name="Natali Giovanni" userId="9825578a-6c34-4764-be19-2892e5850eb9" providerId="ADAL" clId="{87601D39-B19E-4046-AC7F-0AA3FE250444}" dt="2025-10-27T16:11:18.455" v="13589" actId="114"/>
          <ac:spMkLst>
            <pc:docMk/>
            <pc:sldMk cId="3762346581" sldId="296"/>
            <ac:spMk id="5" creationId="{3657C0A7-7E8E-BA38-395F-AA80C40B554F}"/>
          </ac:spMkLst>
        </pc:spChg>
      </pc:sldChg>
      <pc:sldChg chg="addSp delSp modSp new mod">
        <pc:chgData name="Natali Giovanni" userId="9825578a-6c34-4764-be19-2892e5850eb9" providerId="ADAL" clId="{87601D39-B19E-4046-AC7F-0AA3FE250444}" dt="2025-10-27T18:02:26.074" v="14371" actId="20577"/>
        <pc:sldMkLst>
          <pc:docMk/>
          <pc:sldMk cId="1461490563" sldId="297"/>
        </pc:sldMkLst>
        <pc:spChg chg="mod">
          <ac:chgData name="Natali Giovanni" userId="9825578a-6c34-4764-be19-2892e5850eb9" providerId="ADAL" clId="{87601D39-B19E-4046-AC7F-0AA3FE250444}" dt="2025-10-27T18:02:26.074" v="14371" actId="20577"/>
          <ac:spMkLst>
            <pc:docMk/>
            <pc:sldMk cId="1461490563" sldId="297"/>
            <ac:spMk id="3" creationId="{8780F657-642A-EA0B-24F1-0A736838475C}"/>
          </ac:spMkLst>
        </pc:spChg>
        <pc:spChg chg="add mod ord">
          <ac:chgData name="Natali Giovanni" userId="9825578a-6c34-4764-be19-2892e5850eb9" providerId="ADAL" clId="{87601D39-B19E-4046-AC7F-0AA3FE250444}" dt="2025-10-27T17:42:30.846" v="14156" actId="14100"/>
          <ac:spMkLst>
            <pc:docMk/>
            <pc:sldMk cId="1461490563" sldId="297"/>
            <ac:spMk id="5" creationId="{F7953914-B207-FE6E-488E-E2BA7925644C}"/>
          </ac:spMkLst>
        </pc:spChg>
        <pc:spChg chg="add mod">
          <ac:chgData name="Natali Giovanni" userId="9825578a-6c34-4764-be19-2892e5850eb9" providerId="ADAL" clId="{87601D39-B19E-4046-AC7F-0AA3FE250444}" dt="2025-10-27T11:35:52.094" v="9042" actId="14100"/>
          <ac:spMkLst>
            <pc:docMk/>
            <pc:sldMk cId="1461490563" sldId="297"/>
            <ac:spMk id="6" creationId="{D97B2A95-DDF5-3B75-A148-7852714E5A85}"/>
          </ac:spMkLst>
        </pc:spChg>
      </pc:sldChg>
      <pc:sldChg chg="addSp delSp modSp new mod">
        <pc:chgData name="Natali Giovanni" userId="9825578a-6c34-4764-be19-2892e5850eb9" providerId="ADAL" clId="{87601D39-B19E-4046-AC7F-0AA3FE250444}" dt="2025-10-27T11:51:30.347" v="9553" actId="14100"/>
        <pc:sldMkLst>
          <pc:docMk/>
          <pc:sldMk cId="3738938654" sldId="298"/>
        </pc:sldMkLst>
        <pc:spChg chg="mod">
          <ac:chgData name="Natali Giovanni" userId="9825578a-6c34-4764-be19-2892e5850eb9" providerId="ADAL" clId="{87601D39-B19E-4046-AC7F-0AA3FE250444}" dt="2025-10-27T11:51:30.347" v="9553" actId="14100"/>
          <ac:spMkLst>
            <pc:docMk/>
            <pc:sldMk cId="3738938654" sldId="298"/>
            <ac:spMk id="2" creationId="{7C4CA288-B13F-B544-BFB9-6EF09183E52A}"/>
          </ac:spMkLst>
        </pc:spChg>
        <pc:spChg chg="mod">
          <ac:chgData name="Natali Giovanni" userId="9825578a-6c34-4764-be19-2892e5850eb9" providerId="ADAL" clId="{87601D39-B19E-4046-AC7F-0AA3FE250444}" dt="2025-10-27T10:36:24.101" v="7445" actId="114"/>
          <ac:spMkLst>
            <pc:docMk/>
            <pc:sldMk cId="3738938654" sldId="298"/>
            <ac:spMk id="3" creationId="{2CC8562C-9694-D354-4A7E-93E64484277F}"/>
          </ac:spMkLst>
        </pc:spChg>
        <pc:spChg chg="add mod ord">
          <ac:chgData name="Natali Giovanni" userId="9825578a-6c34-4764-be19-2892e5850eb9" providerId="ADAL" clId="{87601D39-B19E-4046-AC7F-0AA3FE250444}" dt="2025-10-27T10:29:33.216" v="7357" actId="14100"/>
          <ac:spMkLst>
            <pc:docMk/>
            <pc:sldMk cId="3738938654" sldId="298"/>
            <ac:spMk id="4" creationId="{CE63132E-2A72-0331-94EA-6C05796C56B9}"/>
          </ac:spMkLst>
        </pc:spChg>
        <pc:picChg chg="add mod">
          <ac:chgData name="Natali Giovanni" userId="9825578a-6c34-4764-be19-2892e5850eb9" providerId="ADAL" clId="{87601D39-B19E-4046-AC7F-0AA3FE250444}" dt="2025-10-27T10:29:38.280" v="7360" actId="14100"/>
          <ac:picMkLst>
            <pc:docMk/>
            <pc:sldMk cId="3738938654" sldId="298"/>
            <ac:picMk id="5" creationId="{4765F371-5AB0-A502-FB5F-9FF2984C49BC}"/>
          </ac:picMkLst>
        </pc:picChg>
      </pc:sldChg>
      <pc:sldChg chg="modSp new mod">
        <pc:chgData name="Natali Giovanni" userId="9825578a-6c34-4764-be19-2892e5850eb9" providerId="ADAL" clId="{87601D39-B19E-4046-AC7F-0AA3FE250444}" dt="2025-10-27T18:17:09.005" v="14511" actId="20577"/>
        <pc:sldMkLst>
          <pc:docMk/>
          <pc:sldMk cId="1929851379" sldId="299"/>
        </pc:sldMkLst>
        <pc:spChg chg="mod">
          <ac:chgData name="Natali Giovanni" userId="9825578a-6c34-4764-be19-2892e5850eb9" providerId="ADAL" clId="{87601D39-B19E-4046-AC7F-0AA3FE250444}" dt="2025-10-27T11:51:34.924" v="9554" actId="14100"/>
          <ac:spMkLst>
            <pc:docMk/>
            <pc:sldMk cId="1929851379" sldId="299"/>
            <ac:spMk id="2" creationId="{7C514A9A-6A42-BA00-D80B-7952CB50EF84}"/>
          </ac:spMkLst>
        </pc:spChg>
        <pc:spChg chg="mod">
          <ac:chgData name="Natali Giovanni" userId="9825578a-6c34-4764-be19-2892e5850eb9" providerId="ADAL" clId="{87601D39-B19E-4046-AC7F-0AA3FE250444}" dt="2025-10-27T18:17:09.005" v="14511" actId="20577"/>
          <ac:spMkLst>
            <pc:docMk/>
            <pc:sldMk cId="1929851379" sldId="299"/>
            <ac:spMk id="3" creationId="{FC07AE76-4A9D-272B-9846-E890D8A297BC}"/>
          </ac:spMkLst>
        </pc:spChg>
      </pc:sldChg>
      <pc:sldChg chg="addSp modSp new mod">
        <pc:chgData name="Natali Giovanni" userId="9825578a-6c34-4764-be19-2892e5850eb9" providerId="ADAL" clId="{87601D39-B19E-4046-AC7F-0AA3FE250444}" dt="2025-10-27T17:16:24.006" v="14066" actId="20577"/>
        <pc:sldMkLst>
          <pc:docMk/>
          <pc:sldMk cId="4125141810" sldId="300"/>
        </pc:sldMkLst>
        <pc:spChg chg="mod">
          <ac:chgData name="Natali Giovanni" userId="9825578a-6c34-4764-be19-2892e5850eb9" providerId="ADAL" clId="{87601D39-B19E-4046-AC7F-0AA3FE250444}" dt="2025-10-27T11:51:39.729" v="9555" actId="14100"/>
          <ac:spMkLst>
            <pc:docMk/>
            <pc:sldMk cId="4125141810" sldId="300"/>
            <ac:spMk id="2" creationId="{B9FC5174-E1BA-0863-A73C-2A1AACEFFABD}"/>
          </ac:spMkLst>
        </pc:spChg>
        <pc:spChg chg="mod">
          <ac:chgData name="Natali Giovanni" userId="9825578a-6c34-4764-be19-2892e5850eb9" providerId="ADAL" clId="{87601D39-B19E-4046-AC7F-0AA3FE250444}" dt="2025-10-27T17:16:24.006" v="14066" actId="20577"/>
          <ac:spMkLst>
            <pc:docMk/>
            <pc:sldMk cId="4125141810" sldId="300"/>
            <ac:spMk id="3" creationId="{7E14761A-2270-F0D1-838D-6FDBD5535EF7}"/>
          </ac:spMkLst>
        </pc:spChg>
        <pc:cxnChg chg="add mod">
          <ac:chgData name="Natali Giovanni" userId="9825578a-6c34-4764-be19-2892e5850eb9" providerId="ADAL" clId="{87601D39-B19E-4046-AC7F-0AA3FE250444}" dt="2025-10-27T17:14:34.175" v="13979" actId="14100"/>
          <ac:cxnSpMkLst>
            <pc:docMk/>
            <pc:sldMk cId="4125141810" sldId="300"/>
            <ac:cxnSpMk id="4" creationId="{6BF64061-835D-FE25-F4AC-ECAA5CEFE8E7}"/>
          </ac:cxnSpMkLst>
        </pc:cxnChg>
        <pc:cxnChg chg="add mod">
          <ac:chgData name="Natali Giovanni" userId="9825578a-6c34-4764-be19-2892e5850eb9" providerId="ADAL" clId="{87601D39-B19E-4046-AC7F-0AA3FE250444}" dt="2025-10-27T10:38:33.622" v="7452" actId="14100"/>
          <ac:cxnSpMkLst>
            <pc:docMk/>
            <pc:sldMk cId="4125141810" sldId="300"/>
            <ac:cxnSpMk id="5" creationId="{6AB65EA6-AE99-EE92-3D5F-7CCE1D2DA9E1}"/>
          </ac:cxnSpMkLst>
        </pc:cxnChg>
      </pc:sldChg>
      <pc:sldChg chg="modSp new mod">
        <pc:chgData name="Natali Giovanni" userId="9825578a-6c34-4764-be19-2892e5850eb9" providerId="ADAL" clId="{87601D39-B19E-4046-AC7F-0AA3FE250444}" dt="2025-10-27T18:06:44.074" v="14402" actId="114"/>
        <pc:sldMkLst>
          <pc:docMk/>
          <pc:sldMk cId="1307179933" sldId="301"/>
        </pc:sldMkLst>
        <pc:spChg chg="mod">
          <ac:chgData name="Natali Giovanni" userId="9825578a-6c34-4764-be19-2892e5850eb9" providerId="ADAL" clId="{87601D39-B19E-4046-AC7F-0AA3FE250444}" dt="2025-10-27T11:53:04.475" v="9573" actId="14100"/>
          <ac:spMkLst>
            <pc:docMk/>
            <pc:sldMk cId="1307179933" sldId="301"/>
            <ac:spMk id="2" creationId="{C6512B3B-BB58-3A75-CF37-1CE63E8A971D}"/>
          </ac:spMkLst>
        </pc:spChg>
        <pc:spChg chg="mod">
          <ac:chgData name="Natali Giovanni" userId="9825578a-6c34-4764-be19-2892e5850eb9" providerId="ADAL" clId="{87601D39-B19E-4046-AC7F-0AA3FE250444}" dt="2025-10-27T18:06:44.074" v="14402" actId="114"/>
          <ac:spMkLst>
            <pc:docMk/>
            <pc:sldMk cId="1307179933" sldId="301"/>
            <ac:spMk id="3" creationId="{914ED010-2376-F9BD-F16A-ED9AA9F304DD}"/>
          </ac:spMkLst>
        </pc:spChg>
      </pc:sldChg>
      <pc:sldChg chg="modSp new mod">
        <pc:chgData name="Natali Giovanni" userId="9825578a-6c34-4764-be19-2892e5850eb9" providerId="ADAL" clId="{87601D39-B19E-4046-AC7F-0AA3FE250444}" dt="2025-10-27T18:11:17.625" v="14495" actId="20577"/>
        <pc:sldMkLst>
          <pc:docMk/>
          <pc:sldMk cId="203132204" sldId="302"/>
        </pc:sldMkLst>
        <pc:spChg chg="mod">
          <ac:chgData name="Natali Giovanni" userId="9825578a-6c34-4764-be19-2892e5850eb9" providerId="ADAL" clId="{87601D39-B19E-4046-AC7F-0AA3FE250444}" dt="2025-10-27T12:43:50.086" v="11024" actId="14100"/>
          <ac:spMkLst>
            <pc:docMk/>
            <pc:sldMk cId="203132204" sldId="302"/>
            <ac:spMk id="2" creationId="{9CF46F72-FBED-D2C4-FC03-5F1DD2A64514}"/>
          </ac:spMkLst>
        </pc:spChg>
        <pc:spChg chg="mod">
          <ac:chgData name="Natali Giovanni" userId="9825578a-6c34-4764-be19-2892e5850eb9" providerId="ADAL" clId="{87601D39-B19E-4046-AC7F-0AA3FE250444}" dt="2025-10-27T18:11:17.625" v="14495" actId="20577"/>
          <ac:spMkLst>
            <pc:docMk/>
            <pc:sldMk cId="203132204" sldId="302"/>
            <ac:spMk id="3" creationId="{CE80C22C-024C-DD3F-1521-17056B6296BF}"/>
          </ac:spMkLst>
        </pc:spChg>
      </pc:sldChg>
      <pc:sldChg chg="modSp new mod">
        <pc:chgData name="Natali Giovanni" userId="9825578a-6c34-4764-be19-2892e5850eb9" providerId="ADAL" clId="{87601D39-B19E-4046-AC7F-0AA3FE250444}" dt="2025-10-27T17:45:53.153" v="14256" actId="12"/>
        <pc:sldMkLst>
          <pc:docMk/>
          <pc:sldMk cId="3943093084" sldId="303"/>
        </pc:sldMkLst>
        <pc:spChg chg="mod">
          <ac:chgData name="Natali Giovanni" userId="9825578a-6c34-4764-be19-2892e5850eb9" providerId="ADAL" clId="{87601D39-B19E-4046-AC7F-0AA3FE250444}" dt="2025-10-27T16:12:54.012" v="13598" actId="14100"/>
          <ac:spMkLst>
            <pc:docMk/>
            <pc:sldMk cId="3943093084" sldId="303"/>
            <ac:spMk id="2" creationId="{BB1AEB5E-A9FC-34AB-25E7-363B95187CA4}"/>
          </ac:spMkLst>
        </pc:spChg>
        <pc:spChg chg="mod">
          <ac:chgData name="Natali Giovanni" userId="9825578a-6c34-4764-be19-2892e5850eb9" providerId="ADAL" clId="{87601D39-B19E-4046-AC7F-0AA3FE250444}" dt="2025-10-27T17:45:53.153" v="14256" actId="12"/>
          <ac:spMkLst>
            <pc:docMk/>
            <pc:sldMk cId="3943093084" sldId="303"/>
            <ac:spMk id="3" creationId="{DF267F45-D0AA-8C52-DBAC-85486352AB28}"/>
          </ac:spMkLst>
        </pc:spChg>
      </pc:sldChg>
      <pc:sldChg chg="modSp new mod">
        <pc:chgData name="Natali Giovanni" userId="9825578a-6c34-4764-be19-2892e5850eb9" providerId="ADAL" clId="{87601D39-B19E-4046-AC7F-0AA3FE250444}" dt="2025-10-27T18:17:20.016" v="14527" actId="20577"/>
        <pc:sldMkLst>
          <pc:docMk/>
          <pc:sldMk cId="679655692" sldId="304"/>
        </pc:sldMkLst>
        <pc:spChg chg="mod">
          <ac:chgData name="Natali Giovanni" userId="9825578a-6c34-4764-be19-2892e5850eb9" providerId="ADAL" clId="{87601D39-B19E-4046-AC7F-0AA3FE250444}" dt="2025-10-27T12:46:18.595" v="11036" actId="14100"/>
          <ac:spMkLst>
            <pc:docMk/>
            <pc:sldMk cId="679655692" sldId="304"/>
            <ac:spMk id="2" creationId="{6EB090CE-F714-3662-6FA3-E7CD476E03AC}"/>
          </ac:spMkLst>
        </pc:spChg>
        <pc:spChg chg="mod">
          <ac:chgData name="Natali Giovanni" userId="9825578a-6c34-4764-be19-2892e5850eb9" providerId="ADAL" clId="{87601D39-B19E-4046-AC7F-0AA3FE250444}" dt="2025-10-27T18:17:20.016" v="14527" actId="20577"/>
          <ac:spMkLst>
            <pc:docMk/>
            <pc:sldMk cId="679655692" sldId="304"/>
            <ac:spMk id="3" creationId="{E9495FF4-657A-123A-0A5B-72B6F64E9188}"/>
          </ac:spMkLst>
        </pc:spChg>
      </pc:sldChg>
      <pc:sldChg chg="addSp delSp modSp new mod">
        <pc:chgData name="Natali Giovanni" userId="9825578a-6c34-4764-be19-2892e5850eb9" providerId="ADAL" clId="{87601D39-B19E-4046-AC7F-0AA3FE250444}" dt="2025-10-27T17:44:24.606" v="14254" actId="20577"/>
        <pc:sldMkLst>
          <pc:docMk/>
          <pc:sldMk cId="1794061708" sldId="305"/>
        </pc:sldMkLst>
        <pc:spChg chg="del mod">
          <ac:chgData name="Natali Giovanni" userId="9825578a-6c34-4764-be19-2892e5850eb9" providerId="ADAL" clId="{87601D39-B19E-4046-AC7F-0AA3FE250444}" dt="2025-10-27T15:40:36.692" v="13321" actId="21"/>
          <ac:spMkLst>
            <pc:docMk/>
            <pc:sldMk cId="1794061708" sldId="305"/>
            <ac:spMk id="2" creationId="{FA176EC8-5A35-7A2A-04E4-E0B2D0EA5E3A}"/>
          </ac:spMkLst>
        </pc:spChg>
        <pc:spChg chg="del">
          <ac:chgData name="Natali Giovanni" userId="9825578a-6c34-4764-be19-2892e5850eb9" providerId="ADAL" clId="{87601D39-B19E-4046-AC7F-0AA3FE250444}" dt="2025-10-27T15:21:07.307" v="12735"/>
          <ac:spMkLst>
            <pc:docMk/>
            <pc:sldMk cId="1794061708" sldId="305"/>
            <ac:spMk id="3" creationId="{AD8BE37C-40E2-4E09-1063-9C074A7099D9}"/>
          </ac:spMkLst>
        </pc:spChg>
        <pc:spChg chg="add mod">
          <ac:chgData name="Natali Giovanni" userId="9825578a-6c34-4764-be19-2892e5850eb9" providerId="ADAL" clId="{87601D39-B19E-4046-AC7F-0AA3FE250444}" dt="2025-10-27T17:44:24.606" v="14254" actId="20577"/>
          <ac:spMkLst>
            <pc:docMk/>
            <pc:sldMk cId="1794061708" sldId="305"/>
            <ac:spMk id="4" creationId="{61A08E35-2EDF-BF45-E4C9-9B08D7FB919D}"/>
          </ac:spMkLst>
        </pc:spChg>
        <pc:spChg chg="add del mod">
          <ac:chgData name="Natali Giovanni" userId="9825578a-6c34-4764-be19-2892e5850eb9" providerId="ADAL" clId="{87601D39-B19E-4046-AC7F-0AA3FE250444}" dt="2025-10-27T15:40:49.641" v="13322" actId="21"/>
          <ac:spMkLst>
            <pc:docMk/>
            <pc:sldMk cId="1794061708" sldId="305"/>
            <ac:spMk id="6" creationId="{9181EF70-7C16-13E8-EC94-AFEFC80D03AA}"/>
          </ac:spMkLst>
        </pc:spChg>
      </pc:sldChg>
      <pc:sldChg chg="addSp delSp modSp new del mod">
        <pc:chgData name="Natali Giovanni" userId="9825578a-6c34-4764-be19-2892e5850eb9" providerId="ADAL" clId="{87601D39-B19E-4046-AC7F-0AA3FE250444}" dt="2025-10-27T16:08:12.481" v="13588" actId="2696"/>
        <pc:sldMkLst>
          <pc:docMk/>
          <pc:sldMk cId="620758702" sldId="306"/>
        </pc:sldMkLst>
        <pc:spChg chg="del mod">
          <ac:chgData name="Natali Giovanni" userId="9825578a-6c34-4764-be19-2892e5850eb9" providerId="ADAL" clId="{87601D39-B19E-4046-AC7F-0AA3FE250444}" dt="2025-10-27T16:08:10.130" v="13587" actId="21"/>
          <ac:spMkLst>
            <pc:docMk/>
            <pc:sldMk cId="620758702" sldId="306"/>
            <ac:spMk id="2" creationId="{0C456438-98EF-B460-BB32-1078A287EF22}"/>
          </ac:spMkLst>
        </pc:spChg>
        <pc:spChg chg="mod">
          <ac:chgData name="Natali Giovanni" userId="9825578a-6c34-4764-be19-2892e5850eb9" providerId="ADAL" clId="{87601D39-B19E-4046-AC7F-0AA3FE250444}" dt="2025-10-27T16:08:06.545" v="13586" actId="5793"/>
          <ac:spMkLst>
            <pc:docMk/>
            <pc:sldMk cId="620758702" sldId="306"/>
            <ac:spMk id="3" creationId="{399387E5-DED8-FA13-D7F6-E262DEB3A1CC}"/>
          </ac:spMkLst>
        </pc:spChg>
        <pc:spChg chg="add mod">
          <ac:chgData name="Natali Giovanni" userId="9825578a-6c34-4764-be19-2892e5850eb9" providerId="ADAL" clId="{87601D39-B19E-4046-AC7F-0AA3FE250444}" dt="2025-10-27T16:08:10.130" v="13587" actId="21"/>
          <ac:spMkLst>
            <pc:docMk/>
            <pc:sldMk cId="620758702" sldId="306"/>
            <ac:spMk id="5" creationId="{657FFEE5-242E-A598-019B-EAC84834F9F6}"/>
          </ac:spMkLst>
        </pc:spChg>
      </pc:sldChg>
      <pc:sldChg chg="modSp new del mod">
        <pc:chgData name="Natali Giovanni" userId="9825578a-6c34-4764-be19-2892e5850eb9" providerId="ADAL" clId="{87601D39-B19E-4046-AC7F-0AA3FE250444}" dt="2025-10-27T16:07:41.041" v="13548" actId="2696"/>
        <pc:sldMkLst>
          <pc:docMk/>
          <pc:sldMk cId="967550795" sldId="306"/>
        </pc:sldMkLst>
        <pc:spChg chg="mod">
          <ac:chgData name="Natali Giovanni" userId="9825578a-6c34-4764-be19-2892e5850eb9" providerId="ADAL" clId="{87601D39-B19E-4046-AC7F-0AA3FE250444}" dt="2025-10-27T16:07:33.716" v="13547" actId="6549"/>
          <ac:spMkLst>
            <pc:docMk/>
            <pc:sldMk cId="967550795" sldId="306"/>
            <ac:spMk id="3" creationId="{4A60BB0D-F811-5405-E7DC-B2F2222593F1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623AA0E9-8CD0-4A6E-A65E-A06028B83FE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D5E2408B-C9AB-4665-AC99-B057BD0A43D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6FC0A7B-6666-4F41-AD03-C74B76B10001}" type="datetime1">
              <a:rPr lang="it-IT" smtClean="0"/>
              <a:t>27/10/2025</a:t>
            </a:fld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8CD1B215-531B-4869-BD98-BD3B1390B1C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60B53F21-4D67-455D-8074-E9E6EC26FAC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52858E0-3D38-47B7-97D4-4FE08D90D359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214433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noProof="0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0E367B-2E0B-461C-8280-86016408BD7C}" type="datetime1">
              <a:rPr lang="it-IT" smtClean="0"/>
              <a:pPr/>
              <a:t>27/10/2025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it-IT" noProof="0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it-IT" noProof="0" dirty="0"/>
              <a:t>Fare clic per modificare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noProof="0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284ECAD9-32EE-4091-BDA5-6BD15ACC5E58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106618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immagine 9">
            <a:extLst>
              <a:ext uri="{FF2B5EF4-FFF2-40B4-BE49-F238E27FC236}">
                <a16:creationId xmlns:a16="http://schemas.microsoft.com/office/drawing/2014/main" id="{D1D313A2-A4D4-40DF-A0C2-C29F6416852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4DB44FF-F9B4-4E5D-9888-DD07079D4562}" type="datetime1">
              <a:rPr lang="it-IT" noProof="0" smtClean="0"/>
              <a:t>27/10/2025</a:t>
            </a:fld>
            <a:endParaRPr lang="it-IT" noProof="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212850" y="4508500"/>
            <a:ext cx="5118100" cy="1279652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it-IT" noProof="0"/>
              <a:t>Fare clic per modificare lo stile del sottotitolo dello schema</a:t>
            </a:r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212850" y="2057400"/>
            <a:ext cx="5118100" cy="1929066"/>
          </a:xfrm>
        </p:spPr>
        <p:txBody>
          <a:bodyPr rtlCol="0" anchor="b">
            <a:noAutofit/>
          </a:bodyPr>
          <a:lstStyle>
            <a:lvl1pPr algn="l">
              <a:lnSpc>
                <a:spcPct val="90000"/>
              </a:lnSpc>
              <a:defRPr sz="5400" b="1" spc="-50" baseline="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672700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o 5">
            <a:extLst>
              <a:ext uri="{FF2B5EF4-FFF2-40B4-BE49-F238E27FC236}">
                <a16:creationId xmlns:a16="http://schemas.microsoft.com/office/drawing/2014/main" id="{2418423A-F070-9E46-5DF3-5FFC12C9860E}"/>
              </a:ext>
            </a:extLst>
          </p:cNvPr>
          <p:cNvGrpSpPr/>
          <p:nvPr userDrawn="1"/>
        </p:nvGrpSpPr>
        <p:grpSpPr>
          <a:xfrm>
            <a:off x="8166735" y="10622"/>
            <a:ext cx="2857500" cy="6847377"/>
            <a:chOff x="8166735" y="10622"/>
            <a:chExt cx="2857500" cy="6847377"/>
          </a:xfrm>
        </p:grpSpPr>
        <p:sp>
          <p:nvSpPr>
            <p:cNvPr id="7" name="Parallelogramma 14">
              <a:extLst>
                <a:ext uri="{FF2B5EF4-FFF2-40B4-BE49-F238E27FC236}">
                  <a16:creationId xmlns:a16="http://schemas.microsoft.com/office/drawing/2014/main" id="{2106DEA2-E3F0-AEEA-6323-A7D380213756}"/>
                </a:ext>
              </a:extLst>
            </p:cNvPr>
            <p:cNvSpPr/>
            <p:nvPr userDrawn="1"/>
          </p:nvSpPr>
          <p:spPr>
            <a:xfrm>
              <a:off x="8166735" y="10622"/>
              <a:ext cx="2857500" cy="6847377"/>
            </a:xfrm>
            <a:prstGeom prst="parallelogram">
              <a:avLst>
                <a:gd name="adj" fmla="val 0"/>
              </a:avLst>
            </a:prstGeom>
            <a:solidFill>
              <a:srgbClr val="FBFC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it-IT" noProof="0" dirty="0"/>
            </a:p>
          </p:txBody>
        </p:sp>
        <p:pic>
          <p:nvPicPr>
            <p:cNvPr id="13" name="Immagine 12">
              <a:extLst>
                <a:ext uri="{FF2B5EF4-FFF2-40B4-BE49-F238E27FC236}">
                  <a16:creationId xmlns:a16="http://schemas.microsoft.com/office/drawing/2014/main" id="{0E7E95A1-538C-37CE-0423-105154F9F6E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166740" y="580196"/>
              <a:ext cx="2831281" cy="4929684"/>
            </a:xfrm>
            <a:prstGeom prst="rect">
              <a:avLst/>
            </a:prstGeom>
          </p:spPr>
        </p:pic>
      </p:grp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786383"/>
            <a:ext cx="3068833" cy="2093975"/>
          </a:xfrm>
        </p:spPr>
        <p:txBody>
          <a:bodyPr rtlCol="0"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812800"/>
            <a:ext cx="5713841" cy="4868609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1092200" y="3043050"/>
            <a:ext cx="3068832" cy="2638359"/>
          </a:xfrm>
        </p:spPr>
        <p:txBody>
          <a:bodyPr lIns="91440" rIns="91440" rtlCol="0">
            <a:normAutofit/>
          </a:bodyPr>
          <a:lstStyle>
            <a:lvl1pPr marL="0" indent="0" rtl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 dirty="0"/>
              <a:t>Fare clic per modificare gli stili del testo dello schema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4DC51BA7-A5A7-4A7F-A707-DBBDEA7705F3}"/>
              </a:ext>
            </a:extLst>
          </p:cNvPr>
          <p:cNvSpPr/>
          <p:nvPr userDrawn="1"/>
        </p:nvSpPr>
        <p:spPr>
          <a:xfrm>
            <a:off x="0" y="1397000"/>
            <a:ext cx="1036320" cy="13294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D23174BA-29D0-4C1A-95C9-5A86FD25E47A}"/>
              </a:ext>
            </a:extLst>
          </p:cNvPr>
          <p:cNvSpPr/>
          <p:nvPr userDrawn="1"/>
        </p:nvSpPr>
        <p:spPr>
          <a:xfrm>
            <a:off x="5458983" y="624142"/>
            <a:ext cx="571384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9251FC1-1A75-47DA-9A6E-B43CF6E86A62}" type="datetime1">
              <a:rPr lang="it-IT" noProof="0" smtClean="0"/>
              <a:t>27/10/2025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cxnSp>
        <p:nvCxnSpPr>
          <p:cNvPr id="15" name="Connecteur droit 19">
            <a:extLst>
              <a:ext uri="{FF2B5EF4-FFF2-40B4-BE49-F238E27FC236}">
                <a16:creationId xmlns:a16="http://schemas.microsoft.com/office/drawing/2014/main" id="{D84C14C5-D99C-45CD-8001-AC745F4FB49B}"/>
              </a:ext>
            </a:extLst>
          </p:cNvPr>
          <p:cNvCxnSpPr>
            <a:cxnSpLocks/>
          </p:cNvCxnSpPr>
          <p:nvPr userDrawn="1"/>
        </p:nvCxnSpPr>
        <p:spPr>
          <a:xfrm flipH="1">
            <a:off x="1092200" y="6446838"/>
            <a:ext cx="1643438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9">
            <a:extLst>
              <a:ext uri="{FF2B5EF4-FFF2-40B4-BE49-F238E27FC236}">
                <a16:creationId xmlns:a16="http://schemas.microsoft.com/office/drawing/2014/main" id="{019842DD-D0AB-4E35-9AB2-7DBB6E266120}"/>
              </a:ext>
            </a:extLst>
          </p:cNvPr>
          <p:cNvCxnSpPr>
            <a:cxnSpLocks/>
          </p:cNvCxnSpPr>
          <p:nvPr userDrawn="1"/>
        </p:nvCxnSpPr>
        <p:spPr>
          <a:xfrm flipH="1">
            <a:off x="8420100" y="6429376"/>
            <a:ext cx="1000462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9">
            <a:extLst>
              <a:ext uri="{FF2B5EF4-FFF2-40B4-BE49-F238E27FC236}">
                <a16:creationId xmlns:a16="http://schemas.microsoft.com/office/drawing/2014/main" id="{832851A7-B301-4616-9843-9A0D06646DFD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0765675" y="6446838"/>
            <a:ext cx="407258" cy="635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egnaposto piè di pagina 2">
            <a:extLst>
              <a:ext uri="{FF2B5EF4-FFF2-40B4-BE49-F238E27FC236}">
                <a16:creationId xmlns:a16="http://schemas.microsoft.com/office/drawing/2014/main" id="{82E39F50-459D-C3E1-C6CC-EA208D50E4FE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89208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74319CE-E5CF-4FF9-86AE-7437B4FD3174}" type="datetime1">
              <a:rPr lang="it-IT" noProof="0" smtClean="0"/>
              <a:t>27/10/2025</a:t>
            </a:fld>
            <a:endParaRPr lang="it-IT" noProof="0" dirty="0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DC7E41FD-853D-F717-1775-E30235610CE8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  <p:grpSp>
        <p:nvGrpSpPr>
          <p:cNvPr id="5" name="Gruppo 4">
            <a:extLst>
              <a:ext uri="{FF2B5EF4-FFF2-40B4-BE49-F238E27FC236}">
                <a16:creationId xmlns:a16="http://schemas.microsoft.com/office/drawing/2014/main" id="{A909E4F4-6E58-4C99-8FCB-E2B2E6880C4E}"/>
              </a:ext>
            </a:extLst>
          </p:cNvPr>
          <p:cNvGrpSpPr/>
          <p:nvPr userDrawn="1"/>
        </p:nvGrpSpPr>
        <p:grpSpPr>
          <a:xfrm>
            <a:off x="0" y="6133244"/>
            <a:ext cx="12192000" cy="714133"/>
            <a:chOff x="0" y="6133244"/>
            <a:chExt cx="12192000" cy="714133"/>
          </a:xfrm>
        </p:grpSpPr>
        <p:sp>
          <p:nvSpPr>
            <p:cNvPr id="6" name="Rettangolo 5">
              <a:extLst>
                <a:ext uri="{FF2B5EF4-FFF2-40B4-BE49-F238E27FC236}">
                  <a16:creationId xmlns:a16="http://schemas.microsoft.com/office/drawing/2014/main" id="{AB5AAC35-FC9A-7D6C-E995-70B1B8321543}"/>
                </a:ext>
              </a:extLst>
            </p:cNvPr>
            <p:cNvSpPr/>
            <p:nvPr userDrawn="1"/>
          </p:nvSpPr>
          <p:spPr>
            <a:xfrm rot="16200000">
              <a:off x="6073140" y="60104"/>
              <a:ext cx="45719" cy="1219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sp>
          <p:nvSpPr>
            <p:cNvPr id="8" name="Rettangolo 7">
              <a:extLst>
                <a:ext uri="{FF2B5EF4-FFF2-40B4-BE49-F238E27FC236}">
                  <a16:creationId xmlns:a16="http://schemas.microsoft.com/office/drawing/2014/main" id="{B8947C3A-81D2-A03E-7BF6-49FB46C37F0C}"/>
                </a:ext>
              </a:extLst>
            </p:cNvPr>
            <p:cNvSpPr/>
            <p:nvPr userDrawn="1"/>
          </p:nvSpPr>
          <p:spPr>
            <a:xfrm rot="16200000">
              <a:off x="6044046" y="130762"/>
              <a:ext cx="103910" cy="12191999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pic>
          <p:nvPicPr>
            <p:cNvPr id="10" name="Immagine 9">
              <a:extLst>
                <a:ext uri="{FF2B5EF4-FFF2-40B4-BE49-F238E27FC236}">
                  <a16:creationId xmlns:a16="http://schemas.microsoft.com/office/drawing/2014/main" id="{652D582F-91B7-6EB1-B40E-4A6EAD996F4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278417"/>
              <a:ext cx="12192000" cy="568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650827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o 5">
            <a:extLst>
              <a:ext uri="{FF2B5EF4-FFF2-40B4-BE49-F238E27FC236}">
                <a16:creationId xmlns:a16="http://schemas.microsoft.com/office/drawing/2014/main" id="{5671555F-2DFC-47F0-DBB7-C9D4CFB987A9}"/>
              </a:ext>
            </a:extLst>
          </p:cNvPr>
          <p:cNvGrpSpPr/>
          <p:nvPr userDrawn="1"/>
        </p:nvGrpSpPr>
        <p:grpSpPr>
          <a:xfrm>
            <a:off x="8166735" y="10622"/>
            <a:ext cx="2857500" cy="6847377"/>
            <a:chOff x="8166735" y="10622"/>
            <a:chExt cx="2857500" cy="6847377"/>
          </a:xfrm>
        </p:grpSpPr>
        <p:sp>
          <p:nvSpPr>
            <p:cNvPr id="7" name="Parallelogramma 14">
              <a:extLst>
                <a:ext uri="{FF2B5EF4-FFF2-40B4-BE49-F238E27FC236}">
                  <a16:creationId xmlns:a16="http://schemas.microsoft.com/office/drawing/2014/main" id="{4AC9BAFC-B67E-FCCC-1BBB-B1DE5721C735}"/>
                </a:ext>
              </a:extLst>
            </p:cNvPr>
            <p:cNvSpPr/>
            <p:nvPr userDrawn="1"/>
          </p:nvSpPr>
          <p:spPr>
            <a:xfrm>
              <a:off x="8166735" y="10622"/>
              <a:ext cx="2857500" cy="6847377"/>
            </a:xfrm>
            <a:prstGeom prst="parallelogram">
              <a:avLst>
                <a:gd name="adj" fmla="val 0"/>
              </a:avLst>
            </a:prstGeom>
            <a:solidFill>
              <a:srgbClr val="FBFC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it-IT" noProof="0" dirty="0"/>
            </a:p>
          </p:txBody>
        </p:sp>
        <p:pic>
          <p:nvPicPr>
            <p:cNvPr id="13" name="Immagine 12">
              <a:extLst>
                <a:ext uri="{FF2B5EF4-FFF2-40B4-BE49-F238E27FC236}">
                  <a16:creationId xmlns:a16="http://schemas.microsoft.com/office/drawing/2014/main" id="{90FB7B71-E71A-A43D-D029-E705FD49584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166740" y="580196"/>
              <a:ext cx="2831281" cy="4929684"/>
            </a:xfrm>
            <a:prstGeom prst="rect">
              <a:avLst/>
            </a:prstGeom>
          </p:spPr>
        </p:pic>
      </p:grp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497808"/>
            <a:ext cx="5713841" cy="4868609"/>
          </a:xfrm>
        </p:spPr>
        <p:txBody>
          <a:bodyPr rtlCol="0" anchor="ctr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4DC51BA7-A5A7-4A7F-A707-DBBDEA7705F3}"/>
              </a:ext>
            </a:extLst>
          </p:cNvPr>
          <p:cNvSpPr/>
          <p:nvPr userDrawn="1"/>
        </p:nvSpPr>
        <p:spPr>
          <a:xfrm>
            <a:off x="0" y="2003424"/>
            <a:ext cx="1036320" cy="185737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D23174BA-29D0-4C1A-95C9-5A86FD25E47A}"/>
              </a:ext>
            </a:extLst>
          </p:cNvPr>
          <p:cNvSpPr/>
          <p:nvPr userDrawn="1"/>
        </p:nvSpPr>
        <p:spPr>
          <a:xfrm>
            <a:off x="5458983" y="377398"/>
            <a:ext cx="571384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82620384-FC06-4245-8A4E-BD9C5C3038C1}" type="datetime1">
              <a:rPr lang="it-IT" noProof="0" smtClean="0"/>
              <a:t>27/10/2025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6BC7DA98-7B92-4F45-80F8-1AEF72A601CF}"/>
              </a:ext>
            </a:extLst>
          </p:cNvPr>
          <p:cNvSpPr/>
          <p:nvPr userDrawn="1"/>
        </p:nvSpPr>
        <p:spPr>
          <a:xfrm>
            <a:off x="1078230" y="2003423"/>
            <a:ext cx="3576082" cy="185737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314700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DF96815B-4256-4CE0-9FCF-3A2967CF5792}"/>
              </a:ext>
            </a:extLst>
          </p:cNvPr>
          <p:cNvSpPr/>
          <p:nvPr userDrawn="1"/>
        </p:nvSpPr>
        <p:spPr>
          <a:xfrm>
            <a:off x="1092200" y="993775"/>
            <a:ext cx="1036320" cy="936626"/>
          </a:xfrm>
          <a:prstGeom prst="rect">
            <a:avLst/>
          </a:prstGeom>
          <a:solidFill>
            <a:schemeClr val="tx2">
              <a:lumMod val="20000"/>
              <a:lumOff val="80000"/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DB5FC7EB-9809-9909-8D31-7667D27CFE29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812829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o 4">
            <a:extLst>
              <a:ext uri="{FF2B5EF4-FFF2-40B4-BE49-F238E27FC236}">
                <a16:creationId xmlns:a16="http://schemas.microsoft.com/office/drawing/2014/main" id="{9BC07667-3D77-6EF7-246F-F0E7E9E76BF6}"/>
              </a:ext>
            </a:extLst>
          </p:cNvPr>
          <p:cNvGrpSpPr/>
          <p:nvPr userDrawn="1"/>
        </p:nvGrpSpPr>
        <p:grpSpPr>
          <a:xfrm>
            <a:off x="8166735" y="10622"/>
            <a:ext cx="2857500" cy="6847377"/>
            <a:chOff x="8166735" y="10622"/>
            <a:chExt cx="2857500" cy="6847377"/>
          </a:xfrm>
        </p:grpSpPr>
        <p:sp>
          <p:nvSpPr>
            <p:cNvPr id="6" name="Parallelogramma 14">
              <a:extLst>
                <a:ext uri="{FF2B5EF4-FFF2-40B4-BE49-F238E27FC236}">
                  <a16:creationId xmlns:a16="http://schemas.microsoft.com/office/drawing/2014/main" id="{2B17930C-3847-9F26-27A2-EE4E4A962265}"/>
                </a:ext>
              </a:extLst>
            </p:cNvPr>
            <p:cNvSpPr/>
            <p:nvPr userDrawn="1"/>
          </p:nvSpPr>
          <p:spPr>
            <a:xfrm>
              <a:off x="8166735" y="10622"/>
              <a:ext cx="2857500" cy="6847377"/>
            </a:xfrm>
            <a:prstGeom prst="parallelogram">
              <a:avLst>
                <a:gd name="adj" fmla="val 0"/>
              </a:avLst>
            </a:prstGeom>
            <a:solidFill>
              <a:srgbClr val="FBFC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it-IT" noProof="0" dirty="0"/>
            </a:p>
          </p:txBody>
        </p:sp>
        <p:pic>
          <p:nvPicPr>
            <p:cNvPr id="7" name="Immagine 6">
              <a:extLst>
                <a:ext uri="{FF2B5EF4-FFF2-40B4-BE49-F238E27FC236}">
                  <a16:creationId xmlns:a16="http://schemas.microsoft.com/office/drawing/2014/main" id="{0C724DCC-6C89-226F-7AD0-1226D3E15E0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166740" y="580196"/>
              <a:ext cx="2831281" cy="4929684"/>
            </a:xfrm>
            <a:prstGeom prst="rect">
              <a:avLst/>
            </a:prstGeom>
          </p:spPr>
        </p:pic>
      </p:grpSp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54296" cy="58642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497808"/>
            <a:ext cx="5713841" cy="4868609"/>
          </a:xfrm>
        </p:spPr>
        <p:txBody>
          <a:bodyPr rtlCol="0" anchor="ctr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997CAA8-247F-493B-9041-1EB41C0713A1}" type="datetime1">
              <a:rPr lang="it-IT" noProof="0" smtClean="0"/>
              <a:t>27/10/2025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F1E388EF-366D-885A-CF06-6BEFE9E1E7F6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  <p:grpSp>
        <p:nvGrpSpPr>
          <p:cNvPr id="8" name="Gruppo 7">
            <a:extLst>
              <a:ext uri="{FF2B5EF4-FFF2-40B4-BE49-F238E27FC236}">
                <a16:creationId xmlns:a16="http://schemas.microsoft.com/office/drawing/2014/main" id="{7EEC3F92-4A54-DA7A-6F17-53A8870AF276}"/>
              </a:ext>
            </a:extLst>
          </p:cNvPr>
          <p:cNvGrpSpPr/>
          <p:nvPr userDrawn="1"/>
        </p:nvGrpSpPr>
        <p:grpSpPr>
          <a:xfrm>
            <a:off x="0" y="6133244"/>
            <a:ext cx="12192000" cy="714133"/>
            <a:chOff x="0" y="6133244"/>
            <a:chExt cx="12192000" cy="714133"/>
          </a:xfrm>
        </p:grpSpPr>
        <p:sp>
          <p:nvSpPr>
            <p:cNvPr id="9" name="Rettangolo 8">
              <a:extLst>
                <a:ext uri="{FF2B5EF4-FFF2-40B4-BE49-F238E27FC236}">
                  <a16:creationId xmlns:a16="http://schemas.microsoft.com/office/drawing/2014/main" id="{4EF7AB09-11A1-55CE-B0F1-2BC1CD44CC8E}"/>
                </a:ext>
              </a:extLst>
            </p:cNvPr>
            <p:cNvSpPr/>
            <p:nvPr userDrawn="1"/>
          </p:nvSpPr>
          <p:spPr>
            <a:xfrm rot="16200000">
              <a:off x="6073140" y="60104"/>
              <a:ext cx="45719" cy="1219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sp>
          <p:nvSpPr>
            <p:cNvPr id="11" name="Rettangolo 10">
              <a:extLst>
                <a:ext uri="{FF2B5EF4-FFF2-40B4-BE49-F238E27FC236}">
                  <a16:creationId xmlns:a16="http://schemas.microsoft.com/office/drawing/2014/main" id="{77A4CEA7-018A-963E-FBCC-C6BED07C874A}"/>
                </a:ext>
              </a:extLst>
            </p:cNvPr>
            <p:cNvSpPr/>
            <p:nvPr userDrawn="1"/>
          </p:nvSpPr>
          <p:spPr>
            <a:xfrm rot="16200000">
              <a:off x="6044046" y="130762"/>
              <a:ext cx="103910" cy="12191999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pic>
          <p:nvPicPr>
            <p:cNvPr id="13" name="Immagine 12">
              <a:extLst>
                <a:ext uri="{FF2B5EF4-FFF2-40B4-BE49-F238E27FC236}">
                  <a16:creationId xmlns:a16="http://schemas.microsoft.com/office/drawing/2014/main" id="{915ACA79-3695-D739-C1D9-69A5F22B6E5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278417"/>
              <a:ext cx="12192000" cy="568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543055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o 3">
            <a:extLst>
              <a:ext uri="{FF2B5EF4-FFF2-40B4-BE49-F238E27FC236}">
                <a16:creationId xmlns:a16="http://schemas.microsoft.com/office/drawing/2014/main" id="{FF709F57-FEE0-F7FD-3E3C-251BED19B58E}"/>
              </a:ext>
            </a:extLst>
          </p:cNvPr>
          <p:cNvGrpSpPr/>
          <p:nvPr userDrawn="1"/>
        </p:nvGrpSpPr>
        <p:grpSpPr>
          <a:xfrm>
            <a:off x="8166735" y="10622"/>
            <a:ext cx="2857500" cy="6847377"/>
            <a:chOff x="8166735" y="10622"/>
            <a:chExt cx="2857500" cy="6847377"/>
          </a:xfrm>
        </p:grpSpPr>
        <p:sp>
          <p:nvSpPr>
            <p:cNvPr id="5" name="Parallelogramma 14">
              <a:extLst>
                <a:ext uri="{FF2B5EF4-FFF2-40B4-BE49-F238E27FC236}">
                  <a16:creationId xmlns:a16="http://schemas.microsoft.com/office/drawing/2014/main" id="{EBDD05CD-2E8E-1DD1-6F96-82E2EC0B2BCC}"/>
                </a:ext>
              </a:extLst>
            </p:cNvPr>
            <p:cNvSpPr/>
            <p:nvPr userDrawn="1"/>
          </p:nvSpPr>
          <p:spPr>
            <a:xfrm>
              <a:off x="8166735" y="10622"/>
              <a:ext cx="2857500" cy="6847377"/>
            </a:xfrm>
            <a:prstGeom prst="parallelogram">
              <a:avLst>
                <a:gd name="adj" fmla="val 0"/>
              </a:avLst>
            </a:prstGeom>
            <a:solidFill>
              <a:srgbClr val="FBFC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it-IT" noProof="0" dirty="0"/>
            </a:p>
          </p:txBody>
        </p:sp>
        <p:pic>
          <p:nvPicPr>
            <p:cNvPr id="6" name="Immagine 5">
              <a:extLst>
                <a:ext uri="{FF2B5EF4-FFF2-40B4-BE49-F238E27FC236}">
                  <a16:creationId xmlns:a16="http://schemas.microsoft.com/office/drawing/2014/main" id="{CD655102-F5D6-949F-E581-D3EC685F6E1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166740" y="580196"/>
              <a:ext cx="2831281" cy="4929684"/>
            </a:xfrm>
            <a:prstGeom prst="rect">
              <a:avLst/>
            </a:prstGeom>
          </p:spPr>
        </p:pic>
      </p:grp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84722" y="548355"/>
            <a:ext cx="6054846" cy="634336"/>
          </a:xfrm>
        </p:spPr>
        <p:txBody>
          <a:bodyPr rtlCol="0" anchor="ctr">
            <a:noAutofit/>
          </a:bodyPr>
          <a:lstStyle>
            <a:lvl1pPr>
              <a:lnSpc>
                <a:spcPct val="90000"/>
              </a:lnSpc>
              <a:defRPr sz="36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00833" y="1611313"/>
            <a:ext cx="6072099" cy="3755104"/>
          </a:xfrm>
        </p:spPr>
        <p:txBody>
          <a:bodyPr rtlCol="0" anchor="t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ADCFC264-2C41-457A-9103-DFF5BC066DDD}" type="datetime1">
              <a:rPr lang="it-IT" noProof="0" smtClean="0"/>
              <a:t>27/10/2025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54296" cy="58642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grpSp>
        <p:nvGrpSpPr>
          <p:cNvPr id="7" name="Gruppo 6">
            <a:extLst>
              <a:ext uri="{FF2B5EF4-FFF2-40B4-BE49-F238E27FC236}">
                <a16:creationId xmlns:a16="http://schemas.microsoft.com/office/drawing/2014/main" id="{6936F244-16B1-DA2A-F8DF-60F1BC1D65D0}"/>
              </a:ext>
            </a:extLst>
          </p:cNvPr>
          <p:cNvGrpSpPr/>
          <p:nvPr userDrawn="1"/>
        </p:nvGrpSpPr>
        <p:grpSpPr>
          <a:xfrm>
            <a:off x="0" y="6133244"/>
            <a:ext cx="12192000" cy="714133"/>
            <a:chOff x="0" y="6133244"/>
            <a:chExt cx="12192000" cy="714133"/>
          </a:xfrm>
        </p:grpSpPr>
        <p:sp>
          <p:nvSpPr>
            <p:cNvPr id="8" name="Rettangolo 7">
              <a:extLst>
                <a:ext uri="{FF2B5EF4-FFF2-40B4-BE49-F238E27FC236}">
                  <a16:creationId xmlns:a16="http://schemas.microsoft.com/office/drawing/2014/main" id="{7A7A9724-8902-6773-83E8-B1DFC2E443E8}"/>
                </a:ext>
              </a:extLst>
            </p:cNvPr>
            <p:cNvSpPr/>
            <p:nvPr userDrawn="1"/>
          </p:nvSpPr>
          <p:spPr>
            <a:xfrm rot="16200000">
              <a:off x="6073140" y="60104"/>
              <a:ext cx="45719" cy="1219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sp>
          <p:nvSpPr>
            <p:cNvPr id="9" name="Rettangolo 8">
              <a:extLst>
                <a:ext uri="{FF2B5EF4-FFF2-40B4-BE49-F238E27FC236}">
                  <a16:creationId xmlns:a16="http://schemas.microsoft.com/office/drawing/2014/main" id="{82D584EA-4D4C-4BA5-C802-26C086B14596}"/>
                </a:ext>
              </a:extLst>
            </p:cNvPr>
            <p:cNvSpPr/>
            <p:nvPr userDrawn="1"/>
          </p:nvSpPr>
          <p:spPr>
            <a:xfrm rot="16200000">
              <a:off x="6044046" y="130762"/>
              <a:ext cx="103910" cy="12191999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pic>
          <p:nvPicPr>
            <p:cNvPr id="11" name="Immagine 10">
              <a:extLst>
                <a:ext uri="{FF2B5EF4-FFF2-40B4-BE49-F238E27FC236}">
                  <a16:creationId xmlns:a16="http://schemas.microsoft.com/office/drawing/2014/main" id="{496DF1F4-DD0D-99DD-56BB-201DCBBB598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278417"/>
              <a:ext cx="12192000" cy="568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510465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o 2">
            <a:extLst>
              <a:ext uri="{FF2B5EF4-FFF2-40B4-BE49-F238E27FC236}">
                <a16:creationId xmlns:a16="http://schemas.microsoft.com/office/drawing/2014/main" id="{2B019930-B47E-D329-19C9-7490B828CAD3}"/>
              </a:ext>
            </a:extLst>
          </p:cNvPr>
          <p:cNvGrpSpPr/>
          <p:nvPr userDrawn="1"/>
        </p:nvGrpSpPr>
        <p:grpSpPr>
          <a:xfrm>
            <a:off x="8166735" y="10622"/>
            <a:ext cx="2857500" cy="6847377"/>
            <a:chOff x="8166735" y="10622"/>
            <a:chExt cx="2857500" cy="6847377"/>
          </a:xfrm>
        </p:grpSpPr>
        <p:sp>
          <p:nvSpPr>
            <p:cNvPr id="4" name="Parallelogramma 14">
              <a:extLst>
                <a:ext uri="{FF2B5EF4-FFF2-40B4-BE49-F238E27FC236}">
                  <a16:creationId xmlns:a16="http://schemas.microsoft.com/office/drawing/2014/main" id="{7ECB0B23-A808-1046-6965-3506D9AD56C2}"/>
                </a:ext>
              </a:extLst>
            </p:cNvPr>
            <p:cNvSpPr/>
            <p:nvPr userDrawn="1"/>
          </p:nvSpPr>
          <p:spPr>
            <a:xfrm>
              <a:off x="8166735" y="10622"/>
              <a:ext cx="2857500" cy="6847377"/>
            </a:xfrm>
            <a:prstGeom prst="parallelogram">
              <a:avLst>
                <a:gd name="adj" fmla="val 0"/>
              </a:avLst>
            </a:prstGeom>
            <a:solidFill>
              <a:srgbClr val="FBFC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it-IT" noProof="0" dirty="0"/>
            </a:p>
          </p:txBody>
        </p:sp>
        <p:pic>
          <p:nvPicPr>
            <p:cNvPr id="5" name="Immagine 4">
              <a:extLst>
                <a:ext uri="{FF2B5EF4-FFF2-40B4-BE49-F238E27FC236}">
                  <a16:creationId xmlns:a16="http://schemas.microsoft.com/office/drawing/2014/main" id="{A8D4ED4B-6849-A910-856D-3C32E1F58FF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166740" y="580196"/>
              <a:ext cx="2831281" cy="4929684"/>
            </a:xfrm>
            <a:prstGeom prst="rect">
              <a:avLst/>
            </a:prstGeom>
          </p:spPr>
        </p:pic>
      </p:grpSp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541486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68577" y="880375"/>
            <a:ext cx="6054846" cy="634336"/>
          </a:xfrm>
        </p:spPr>
        <p:txBody>
          <a:bodyPr rtlCol="0" anchor="ctr">
            <a:noAutofit/>
          </a:bodyPr>
          <a:lstStyle>
            <a:lvl1pPr algn="ctr">
              <a:lnSpc>
                <a:spcPct val="90000"/>
              </a:lnSpc>
              <a:defRPr sz="3600" b="1" i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BFACEB1B-38C0-4995-A1E2-7B5FD48CA44A}" type="datetime1">
              <a:rPr lang="it-IT" noProof="0" smtClean="0"/>
              <a:t>27/10/2025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id="{AF446475-024F-4C71-99D3-501468ACAD11}"/>
              </a:ext>
            </a:extLst>
          </p:cNvPr>
          <p:cNvSpPr/>
          <p:nvPr userDrawn="1"/>
        </p:nvSpPr>
        <p:spPr>
          <a:xfrm>
            <a:off x="5577840" y="0"/>
            <a:ext cx="103632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7676028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648F6D61-9E88-4632-A0A8-CB2E0CC5DEAF}"/>
              </a:ext>
            </a:extLst>
          </p:cNvPr>
          <p:cNvSpPr/>
          <p:nvPr userDrawn="1"/>
        </p:nvSpPr>
        <p:spPr>
          <a:xfrm>
            <a:off x="4654312" y="507333"/>
            <a:ext cx="7537688" cy="484955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rgbClr val="00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473373" y="943430"/>
            <a:ext cx="4699452" cy="3977366"/>
          </a:xfrm>
        </p:spPr>
        <p:txBody>
          <a:bodyPr rtlCol="0" anchor="ctr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FDD649FC-C7F2-4966-B125-333FD0271E55}" type="datetime1">
              <a:rPr lang="it-IT" noProof="0" smtClean="0"/>
              <a:t>27/10/2025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EF73BF96-A07C-4AAA-A37F-65151BD22A70}"/>
              </a:ext>
            </a:extLst>
          </p:cNvPr>
          <p:cNvSpPr/>
          <p:nvPr userDrawn="1"/>
        </p:nvSpPr>
        <p:spPr>
          <a:xfrm>
            <a:off x="4370251" y="2322780"/>
            <a:ext cx="1348378" cy="121866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40127715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648F6D61-9E88-4632-A0A8-CB2E0CC5DEAF}"/>
              </a:ext>
            </a:extLst>
          </p:cNvPr>
          <p:cNvSpPr/>
          <p:nvPr userDrawn="1"/>
        </p:nvSpPr>
        <p:spPr>
          <a:xfrm>
            <a:off x="4654312" y="507333"/>
            <a:ext cx="7537688" cy="48495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 userDrawn="1"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518529" y="943430"/>
            <a:ext cx="4654296" cy="3977366"/>
          </a:xfrm>
        </p:spPr>
        <p:txBody>
          <a:bodyPr rtlCol="0" anchor="ctr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5350E5C9-4822-4828-86B2-BB987B39863B}" type="datetime1">
              <a:rPr lang="it-IT" noProof="0" smtClean="0"/>
              <a:t>27/10/2025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6127F28F-6C7B-471B-9839-EF88426C1976}"/>
              </a:ext>
            </a:extLst>
          </p:cNvPr>
          <p:cNvSpPr/>
          <p:nvPr userDrawn="1"/>
        </p:nvSpPr>
        <p:spPr>
          <a:xfrm>
            <a:off x="4370251" y="2322780"/>
            <a:ext cx="1348378" cy="121866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4986162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00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egnaposto immagine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/>
          </a:solidFill>
        </p:spPr>
        <p:txBody>
          <a:bodyPr lIns="457200" tIns="457200" rtlCol="0"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rtlCol="0" anchor="b">
            <a:noAutofit/>
          </a:bodyPr>
          <a:lstStyle>
            <a:lvl1pPr algn="ctr">
              <a:defRPr sz="4400" b="1">
                <a:solidFill>
                  <a:srgbClr val="FFFFFF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 rtlCol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5A04164A-D1F3-464B-BA5A-A4C4D8F35ADB}" type="datetime1">
              <a:rPr lang="it-IT" noProof="0" smtClean="0"/>
              <a:t>27/10/2025</a:t>
            </a:fld>
            <a:endParaRPr lang="it-IT" noProof="0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B4A4DE4A-F8EF-47D5-8C37-A9021C2BB6A3}"/>
              </a:ext>
            </a:extLst>
          </p:cNvPr>
          <p:cNvSpPr/>
          <p:nvPr userDrawn="1"/>
        </p:nvSpPr>
        <p:spPr>
          <a:xfrm>
            <a:off x="3536950" y="4535901"/>
            <a:ext cx="5118100" cy="1256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5986956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9D1554E-7EF2-44AC-BA44-70A2B54D9DB9}" type="datetime1">
              <a:rPr lang="it-IT" noProof="0" smtClean="0"/>
              <a:t>27/10/2025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556040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arallelogramma 14">
            <a:extLst>
              <a:ext uri="{FF2B5EF4-FFF2-40B4-BE49-F238E27FC236}">
                <a16:creationId xmlns:a16="http://schemas.microsoft.com/office/drawing/2014/main" id="{F5AA8A10-E19C-430B-9D5D-8D12F92BFEC5}"/>
              </a:ext>
            </a:extLst>
          </p:cNvPr>
          <p:cNvSpPr/>
          <p:nvPr userDrawn="1"/>
        </p:nvSpPr>
        <p:spPr>
          <a:xfrm>
            <a:off x="7972121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A7C93D4F-3003-4D58-9AFB-356A0F800F42}"/>
              </a:ext>
            </a:extLst>
          </p:cNvPr>
          <p:cNvSpPr/>
          <p:nvPr userDrawn="1"/>
        </p:nvSpPr>
        <p:spPr>
          <a:xfrm>
            <a:off x="4961187" y="0"/>
            <a:ext cx="153926" cy="685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3F388D4-15DF-446A-91AA-72876CD48301}" type="datetime1">
              <a:rPr lang="it-IT" noProof="0" smtClean="0"/>
              <a:t>27/10/2025</a:t>
            </a:fld>
            <a:endParaRPr lang="it-IT" noProof="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629400" y="758952"/>
            <a:ext cx="4526280" cy="3227514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6000" b="1" spc="-50" baseline="0">
                <a:solidFill>
                  <a:srgbClr val="013D61"/>
                </a:solidFill>
                <a:latin typeface="+mn-lt"/>
              </a:defRPr>
            </a:lvl1pPr>
          </a:lstStyle>
          <a:p>
            <a:pPr rtl="0"/>
            <a:r>
              <a:rPr lang="it-IT" noProof="0" dirty="0"/>
              <a:t>Fare clic per modificare lo stile del titolo dello schema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6632171" y="4508500"/>
            <a:ext cx="4526280" cy="1279652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it-IT" noProof="0" dirty="0"/>
              <a:t>Fare clic per modificare lo stile del sottotitolo dello schema</a:t>
            </a: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6D3E1BBA-670B-4CAE-B839-50ADB23DDBC6}"/>
              </a:ext>
            </a:extLst>
          </p:cNvPr>
          <p:cNvSpPr/>
          <p:nvPr userDrawn="1"/>
        </p:nvSpPr>
        <p:spPr>
          <a:xfrm>
            <a:off x="4876840" y="0"/>
            <a:ext cx="153926" cy="6858000"/>
          </a:xfrm>
          <a:prstGeom prst="rect">
            <a:avLst/>
          </a:prstGeom>
          <a:solidFill>
            <a:srgbClr val="2E3D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1B49A922-E9AC-864A-C0FD-86D75E2B13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87" y="3841"/>
            <a:ext cx="48815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938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1346200"/>
            <a:ext cx="2448033" cy="4530725"/>
          </a:xfrm>
        </p:spPr>
        <p:txBody>
          <a:bodyPr vert="eaVert"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092200" y="1346200"/>
            <a:ext cx="7480300" cy="4530723"/>
          </a:xfrm>
        </p:spPr>
        <p:txBody>
          <a:bodyPr vert="eaVert" lIns="45720" tIns="0" rIns="45720" bIns="0"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C82CFE1-3316-4B70-89C0-454FCB2AAF53}" type="datetime1">
              <a:rPr lang="it-IT" noProof="0" smtClean="0"/>
              <a:t>27/10/2025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6B443CC6-CDCA-4595-ADAE-DCB961FF1A8E}"/>
              </a:ext>
            </a:extLst>
          </p:cNvPr>
          <p:cNvSpPr/>
          <p:nvPr userDrawn="1"/>
        </p:nvSpPr>
        <p:spPr>
          <a:xfrm rot="16200000">
            <a:off x="8871481" y="-146580"/>
            <a:ext cx="1036320" cy="13294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940687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4542C42-F0C8-417A-980A-09B6C1CD6C24}" type="datetime1">
              <a:rPr lang="it-IT" noProof="0" smtClean="0"/>
              <a:t>27/10/2025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id="{3192690B-F0F1-05EE-C428-3AAA2F362F65}"/>
              </a:ext>
            </a:extLst>
          </p:cNvPr>
          <p:cNvGrpSpPr/>
          <p:nvPr userDrawn="1"/>
        </p:nvGrpSpPr>
        <p:grpSpPr>
          <a:xfrm>
            <a:off x="0" y="6133244"/>
            <a:ext cx="12192000" cy="714133"/>
            <a:chOff x="0" y="6133244"/>
            <a:chExt cx="12192000" cy="714133"/>
          </a:xfrm>
        </p:grpSpPr>
        <p:sp>
          <p:nvSpPr>
            <p:cNvPr id="5" name="Rettangolo 4">
              <a:extLst>
                <a:ext uri="{FF2B5EF4-FFF2-40B4-BE49-F238E27FC236}">
                  <a16:creationId xmlns:a16="http://schemas.microsoft.com/office/drawing/2014/main" id="{683888F4-0FA7-5D55-0AE0-C664E73F9EA7}"/>
                </a:ext>
              </a:extLst>
            </p:cNvPr>
            <p:cNvSpPr/>
            <p:nvPr userDrawn="1"/>
          </p:nvSpPr>
          <p:spPr>
            <a:xfrm rot="16200000">
              <a:off x="6073140" y="60104"/>
              <a:ext cx="45719" cy="1219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sp>
          <p:nvSpPr>
            <p:cNvPr id="6" name="Rettangolo 5">
              <a:extLst>
                <a:ext uri="{FF2B5EF4-FFF2-40B4-BE49-F238E27FC236}">
                  <a16:creationId xmlns:a16="http://schemas.microsoft.com/office/drawing/2014/main" id="{8ED9A453-B0F3-88AD-3B39-D56D635EFD98}"/>
                </a:ext>
              </a:extLst>
            </p:cNvPr>
            <p:cNvSpPr/>
            <p:nvPr userDrawn="1"/>
          </p:nvSpPr>
          <p:spPr>
            <a:xfrm rot="16200000">
              <a:off x="6044046" y="130762"/>
              <a:ext cx="103910" cy="12191999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pic>
          <p:nvPicPr>
            <p:cNvPr id="10" name="Immagine 9">
              <a:extLst>
                <a:ext uri="{FF2B5EF4-FFF2-40B4-BE49-F238E27FC236}">
                  <a16:creationId xmlns:a16="http://schemas.microsoft.com/office/drawing/2014/main" id="{98033E15-A12A-6594-130E-80F0CD01F21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278417"/>
              <a:ext cx="12192000" cy="568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18278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stazione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o 3">
            <a:extLst>
              <a:ext uri="{FF2B5EF4-FFF2-40B4-BE49-F238E27FC236}">
                <a16:creationId xmlns:a16="http://schemas.microsoft.com/office/drawing/2014/main" id="{1CCF69A2-C197-BA82-4951-CA51653F0E51}"/>
              </a:ext>
            </a:extLst>
          </p:cNvPr>
          <p:cNvGrpSpPr/>
          <p:nvPr userDrawn="1"/>
        </p:nvGrpSpPr>
        <p:grpSpPr>
          <a:xfrm>
            <a:off x="8166735" y="10622"/>
            <a:ext cx="2857500" cy="6847377"/>
            <a:chOff x="8166735" y="10622"/>
            <a:chExt cx="2857500" cy="6847377"/>
          </a:xfrm>
        </p:grpSpPr>
        <p:sp>
          <p:nvSpPr>
            <p:cNvPr id="5" name="Parallelogramma 14">
              <a:extLst>
                <a:ext uri="{FF2B5EF4-FFF2-40B4-BE49-F238E27FC236}">
                  <a16:creationId xmlns:a16="http://schemas.microsoft.com/office/drawing/2014/main" id="{C7AFB1F7-9EFC-07A2-E97E-943708F49ECD}"/>
                </a:ext>
              </a:extLst>
            </p:cNvPr>
            <p:cNvSpPr/>
            <p:nvPr userDrawn="1"/>
          </p:nvSpPr>
          <p:spPr>
            <a:xfrm>
              <a:off x="8166735" y="10622"/>
              <a:ext cx="2857500" cy="6847377"/>
            </a:xfrm>
            <a:prstGeom prst="parallelogram">
              <a:avLst>
                <a:gd name="adj" fmla="val 0"/>
              </a:avLst>
            </a:prstGeom>
            <a:solidFill>
              <a:srgbClr val="FBFC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it-IT" noProof="0" dirty="0"/>
            </a:p>
          </p:txBody>
        </p:sp>
        <p:pic>
          <p:nvPicPr>
            <p:cNvPr id="6" name="Immagine 5">
              <a:extLst>
                <a:ext uri="{FF2B5EF4-FFF2-40B4-BE49-F238E27FC236}">
                  <a16:creationId xmlns:a16="http://schemas.microsoft.com/office/drawing/2014/main" id="{7D327C5E-9E84-FB89-BB3C-07998D27978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166740" y="580196"/>
              <a:ext cx="2831281" cy="4929684"/>
            </a:xfrm>
            <a:prstGeom prst="rect">
              <a:avLst/>
            </a:prstGeom>
          </p:spPr>
        </p:pic>
      </p:grp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1D72669-6745-4AA0-A173-7F6CEB97CF08}" type="datetime1">
              <a:rPr lang="it-IT" noProof="0" smtClean="0"/>
              <a:t>27/10/2025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2" name="Segnaposto immagine 9">
            <a:extLst>
              <a:ext uri="{FF2B5EF4-FFF2-40B4-BE49-F238E27FC236}">
                <a16:creationId xmlns:a16="http://schemas.microsoft.com/office/drawing/2014/main" id="{E76B772A-7600-4ECE-B5A2-34827D4C71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3119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33820398-8D1F-4543-ABA0-7A67C38769B3}"/>
              </a:ext>
            </a:extLst>
          </p:cNvPr>
          <p:cNvSpPr/>
          <p:nvPr userDrawn="1"/>
        </p:nvSpPr>
        <p:spPr>
          <a:xfrm>
            <a:off x="2451099" y="3568700"/>
            <a:ext cx="8721725" cy="2308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rtl="0"/>
            <a:endParaRPr lang="it-IT" sz="1400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641599" y="3746500"/>
            <a:ext cx="8331202" cy="1308100"/>
          </a:xfrm>
        </p:spPr>
        <p:txBody>
          <a:bodyPr rtlCol="0" anchor="b" anchorCtr="0">
            <a:noAutofit/>
          </a:bodyPr>
          <a:lstStyle>
            <a:lvl1pPr>
              <a:lnSpc>
                <a:spcPct val="90000"/>
              </a:lnSpc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641600" y="5219700"/>
            <a:ext cx="8331201" cy="586740"/>
          </a:xfrm>
        </p:spPr>
        <p:txBody>
          <a:bodyPr lIns="91440" rIns="91440" rtlCol="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45757C57-BBBA-44C6-9A4D-12F5D1E400AA}"/>
              </a:ext>
            </a:extLst>
          </p:cNvPr>
          <p:cNvSpPr/>
          <p:nvPr userDrawn="1"/>
        </p:nvSpPr>
        <p:spPr>
          <a:xfrm>
            <a:off x="3752850" y="3469101"/>
            <a:ext cx="511810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grpSp>
        <p:nvGrpSpPr>
          <p:cNvPr id="9" name="Gruppo 8">
            <a:extLst>
              <a:ext uri="{FF2B5EF4-FFF2-40B4-BE49-F238E27FC236}">
                <a16:creationId xmlns:a16="http://schemas.microsoft.com/office/drawing/2014/main" id="{D9EA996D-4047-F110-2CA6-C8971FCA83F7}"/>
              </a:ext>
            </a:extLst>
          </p:cNvPr>
          <p:cNvGrpSpPr/>
          <p:nvPr userDrawn="1"/>
        </p:nvGrpSpPr>
        <p:grpSpPr>
          <a:xfrm>
            <a:off x="0" y="6133244"/>
            <a:ext cx="12192000" cy="714133"/>
            <a:chOff x="0" y="6133244"/>
            <a:chExt cx="12192000" cy="714133"/>
          </a:xfrm>
        </p:grpSpPr>
        <p:sp>
          <p:nvSpPr>
            <p:cNvPr id="10" name="Rettangolo 9">
              <a:extLst>
                <a:ext uri="{FF2B5EF4-FFF2-40B4-BE49-F238E27FC236}">
                  <a16:creationId xmlns:a16="http://schemas.microsoft.com/office/drawing/2014/main" id="{45484F79-E4D3-53F6-36D8-4C5C0DEE1B9E}"/>
                </a:ext>
              </a:extLst>
            </p:cNvPr>
            <p:cNvSpPr/>
            <p:nvPr userDrawn="1"/>
          </p:nvSpPr>
          <p:spPr>
            <a:xfrm rot="16200000">
              <a:off x="6073140" y="60104"/>
              <a:ext cx="45719" cy="1219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sp>
          <p:nvSpPr>
            <p:cNvPr id="16" name="Rettangolo 15">
              <a:extLst>
                <a:ext uri="{FF2B5EF4-FFF2-40B4-BE49-F238E27FC236}">
                  <a16:creationId xmlns:a16="http://schemas.microsoft.com/office/drawing/2014/main" id="{7AF5567F-566E-277B-3C1B-A7EC75968769}"/>
                </a:ext>
              </a:extLst>
            </p:cNvPr>
            <p:cNvSpPr/>
            <p:nvPr userDrawn="1"/>
          </p:nvSpPr>
          <p:spPr>
            <a:xfrm rot="16200000">
              <a:off x="6044046" y="130762"/>
              <a:ext cx="103910" cy="12191999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pic>
          <p:nvPicPr>
            <p:cNvPr id="17" name="Immagine 16">
              <a:extLst>
                <a:ext uri="{FF2B5EF4-FFF2-40B4-BE49-F238E27FC236}">
                  <a16:creationId xmlns:a16="http://schemas.microsoft.com/office/drawing/2014/main" id="{CEB6C800-DA9E-A4C9-4124-EA6328801F5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278417"/>
              <a:ext cx="12192000" cy="568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96984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Intestazione della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81A99FD-A18D-4AC6-92B0-69E29E35743B}" type="datetime1">
              <a:rPr lang="it-IT" noProof="0" smtClean="0"/>
              <a:t>27/10/2025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2" name="Segnaposto immagine 9">
            <a:extLst>
              <a:ext uri="{FF2B5EF4-FFF2-40B4-BE49-F238E27FC236}">
                <a16:creationId xmlns:a16="http://schemas.microsoft.com/office/drawing/2014/main" id="{E76B772A-7600-4ECE-B5A2-34827D4C71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33820398-8D1F-4543-ABA0-7A67C38769B3}"/>
              </a:ext>
            </a:extLst>
          </p:cNvPr>
          <p:cNvSpPr/>
          <p:nvPr userDrawn="1"/>
        </p:nvSpPr>
        <p:spPr>
          <a:xfrm>
            <a:off x="1735138" y="3568700"/>
            <a:ext cx="8721725" cy="2308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rtl="0"/>
            <a:endParaRPr lang="it-IT" sz="1400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30399" y="3746500"/>
            <a:ext cx="8331202" cy="1308100"/>
          </a:xfrm>
        </p:spPr>
        <p:txBody>
          <a:bodyPr rtlCol="0" anchor="b" anchorCtr="0">
            <a:noAutofit/>
          </a:bodyPr>
          <a:lstStyle>
            <a:lvl1pPr algn="ctr">
              <a:lnSpc>
                <a:spcPct val="90000"/>
              </a:lnSpc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930400" y="5219700"/>
            <a:ext cx="8331201" cy="586740"/>
          </a:xfrm>
        </p:spPr>
        <p:txBody>
          <a:bodyPr lIns="91440" rIns="91440" rtlCol="0" anchor="t" anchorCtr="0">
            <a:normAutofit/>
          </a:bodyPr>
          <a:lstStyle>
            <a:lvl1pPr marL="0" indent="0" algn="ctr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45757C57-BBBA-44C6-9A4D-12F5D1E400AA}"/>
              </a:ext>
            </a:extLst>
          </p:cNvPr>
          <p:cNvSpPr/>
          <p:nvPr userDrawn="1"/>
        </p:nvSpPr>
        <p:spPr>
          <a:xfrm>
            <a:off x="3536950" y="3469101"/>
            <a:ext cx="511810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id="{E34F9DA6-2E1F-35EE-F5BC-AE7D33A64354}"/>
              </a:ext>
            </a:extLst>
          </p:cNvPr>
          <p:cNvGrpSpPr/>
          <p:nvPr userDrawn="1"/>
        </p:nvGrpSpPr>
        <p:grpSpPr>
          <a:xfrm>
            <a:off x="0" y="6133244"/>
            <a:ext cx="12192000" cy="714133"/>
            <a:chOff x="0" y="6133244"/>
            <a:chExt cx="12192000" cy="714133"/>
          </a:xfrm>
        </p:grpSpPr>
        <p:sp>
          <p:nvSpPr>
            <p:cNvPr id="5" name="Rettangolo 4">
              <a:extLst>
                <a:ext uri="{FF2B5EF4-FFF2-40B4-BE49-F238E27FC236}">
                  <a16:creationId xmlns:a16="http://schemas.microsoft.com/office/drawing/2014/main" id="{09D3B8B2-D71C-EF3D-506A-2A57F7BD29A1}"/>
                </a:ext>
              </a:extLst>
            </p:cNvPr>
            <p:cNvSpPr/>
            <p:nvPr userDrawn="1"/>
          </p:nvSpPr>
          <p:spPr>
            <a:xfrm rot="16200000">
              <a:off x="6073140" y="60104"/>
              <a:ext cx="45719" cy="1219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sp>
          <p:nvSpPr>
            <p:cNvPr id="6" name="Rettangolo 5">
              <a:extLst>
                <a:ext uri="{FF2B5EF4-FFF2-40B4-BE49-F238E27FC236}">
                  <a16:creationId xmlns:a16="http://schemas.microsoft.com/office/drawing/2014/main" id="{8A5D1CF0-1D2B-A1C0-45F2-0A6FF78050E6}"/>
                </a:ext>
              </a:extLst>
            </p:cNvPr>
            <p:cNvSpPr/>
            <p:nvPr userDrawn="1"/>
          </p:nvSpPr>
          <p:spPr>
            <a:xfrm rot="16200000">
              <a:off x="6044046" y="130762"/>
              <a:ext cx="103910" cy="12191999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pic>
          <p:nvPicPr>
            <p:cNvPr id="9" name="Immagine 8">
              <a:extLst>
                <a:ext uri="{FF2B5EF4-FFF2-40B4-BE49-F238E27FC236}">
                  <a16:creationId xmlns:a16="http://schemas.microsoft.com/office/drawing/2014/main" id="{9BE25E09-1F98-F881-F19B-829F52969BA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278417"/>
              <a:ext cx="12192000" cy="568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66489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3B79944-34CF-4A72-AC1B-909189585767}" type="datetime1">
              <a:rPr lang="it-IT" noProof="0" smtClean="0"/>
              <a:t>27/10/2025</a:t>
            </a:fld>
            <a:endParaRPr lang="it-IT" noProof="0" dirty="0"/>
          </a:p>
        </p:txBody>
      </p:sp>
      <p:sp>
        <p:nvSpPr>
          <p:cNvPr id="9" name="Segnaposto piè di pagina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grpSp>
        <p:nvGrpSpPr>
          <p:cNvPr id="5" name="Gruppo 4">
            <a:extLst>
              <a:ext uri="{FF2B5EF4-FFF2-40B4-BE49-F238E27FC236}">
                <a16:creationId xmlns:a16="http://schemas.microsoft.com/office/drawing/2014/main" id="{95A08AA0-3B13-6134-3D6B-3A364C13954C}"/>
              </a:ext>
            </a:extLst>
          </p:cNvPr>
          <p:cNvGrpSpPr/>
          <p:nvPr userDrawn="1"/>
        </p:nvGrpSpPr>
        <p:grpSpPr>
          <a:xfrm>
            <a:off x="0" y="6133244"/>
            <a:ext cx="12192000" cy="714133"/>
            <a:chOff x="0" y="6133244"/>
            <a:chExt cx="12192000" cy="714133"/>
          </a:xfrm>
        </p:grpSpPr>
        <p:sp>
          <p:nvSpPr>
            <p:cNvPr id="6" name="Rettangolo 5">
              <a:extLst>
                <a:ext uri="{FF2B5EF4-FFF2-40B4-BE49-F238E27FC236}">
                  <a16:creationId xmlns:a16="http://schemas.microsoft.com/office/drawing/2014/main" id="{6F77EB52-892A-0092-6498-F8B104F1C7A9}"/>
                </a:ext>
              </a:extLst>
            </p:cNvPr>
            <p:cNvSpPr/>
            <p:nvPr userDrawn="1"/>
          </p:nvSpPr>
          <p:spPr>
            <a:xfrm rot="16200000">
              <a:off x="6073140" y="60104"/>
              <a:ext cx="45719" cy="1219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D2A55855-B5DC-CAD4-E6F6-BC1ABAE5E3A5}"/>
                </a:ext>
              </a:extLst>
            </p:cNvPr>
            <p:cNvSpPr/>
            <p:nvPr userDrawn="1"/>
          </p:nvSpPr>
          <p:spPr>
            <a:xfrm rot="16200000">
              <a:off x="6044046" y="130762"/>
              <a:ext cx="103910" cy="12191999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pic>
          <p:nvPicPr>
            <p:cNvPr id="11" name="Immagine 10">
              <a:extLst>
                <a:ext uri="{FF2B5EF4-FFF2-40B4-BE49-F238E27FC236}">
                  <a16:creationId xmlns:a16="http://schemas.microsoft.com/office/drawing/2014/main" id="{B521CE2C-F458-53E6-15A4-3DDF32EA674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278417"/>
              <a:ext cx="12192000" cy="568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87972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rtlCol="0" anchor="ctr">
            <a:noAutofit/>
          </a:bodyPr>
          <a:lstStyle>
            <a:lvl1pPr marL="0" indent="0" algn="l">
              <a:buNone/>
              <a:defRPr sz="24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1186731" y="2958274"/>
            <a:ext cx="4639736" cy="2910821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rtlCol="0" anchor="ctr">
            <a:noAutofit/>
          </a:bodyPr>
          <a:lstStyle>
            <a:lvl1pPr marL="0" indent="0">
              <a:buNone/>
              <a:defRPr sz="24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605395" y="2958273"/>
            <a:ext cx="4639736" cy="2910821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AAF3A87-C769-4508-A602-98056DD906C2}" type="datetime1">
              <a:rPr lang="it-IT" noProof="0" smtClean="0"/>
              <a:t>27/10/2025</a:t>
            </a:fld>
            <a:endParaRPr lang="it-IT" noProof="0" dirty="0"/>
          </a:p>
        </p:txBody>
      </p:sp>
      <p:sp>
        <p:nvSpPr>
          <p:cNvPr id="11" name="Segnaposto piè di pagina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2" name="Segnaposto numero diapositiva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grpSp>
        <p:nvGrpSpPr>
          <p:cNvPr id="7" name="Gruppo 6">
            <a:extLst>
              <a:ext uri="{FF2B5EF4-FFF2-40B4-BE49-F238E27FC236}">
                <a16:creationId xmlns:a16="http://schemas.microsoft.com/office/drawing/2014/main" id="{7C265325-6F9C-85D0-B0E3-B67B79A71EFB}"/>
              </a:ext>
            </a:extLst>
          </p:cNvPr>
          <p:cNvGrpSpPr/>
          <p:nvPr userDrawn="1"/>
        </p:nvGrpSpPr>
        <p:grpSpPr>
          <a:xfrm>
            <a:off x="0" y="6133244"/>
            <a:ext cx="12192000" cy="714133"/>
            <a:chOff x="0" y="6133244"/>
            <a:chExt cx="12192000" cy="714133"/>
          </a:xfrm>
        </p:grpSpPr>
        <p:sp>
          <p:nvSpPr>
            <p:cNvPr id="8" name="Rettangolo 7">
              <a:extLst>
                <a:ext uri="{FF2B5EF4-FFF2-40B4-BE49-F238E27FC236}">
                  <a16:creationId xmlns:a16="http://schemas.microsoft.com/office/drawing/2014/main" id="{0F8495D8-D76B-C6E5-2386-59639E58D398}"/>
                </a:ext>
              </a:extLst>
            </p:cNvPr>
            <p:cNvSpPr/>
            <p:nvPr userDrawn="1"/>
          </p:nvSpPr>
          <p:spPr>
            <a:xfrm rot="16200000">
              <a:off x="6073140" y="60104"/>
              <a:ext cx="45719" cy="1219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sp>
          <p:nvSpPr>
            <p:cNvPr id="9" name="Rettangolo 8">
              <a:extLst>
                <a:ext uri="{FF2B5EF4-FFF2-40B4-BE49-F238E27FC236}">
                  <a16:creationId xmlns:a16="http://schemas.microsoft.com/office/drawing/2014/main" id="{EE2559C6-9DA2-3A38-C40B-D414A5CFA47E}"/>
                </a:ext>
              </a:extLst>
            </p:cNvPr>
            <p:cNvSpPr/>
            <p:nvPr userDrawn="1"/>
          </p:nvSpPr>
          <p:spPr>
            <a:xfrm rot="16200000">
              <a:off x="6044046" y="130762"/>
              <a:ext cx="103910" cy="12191999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pic>
          <p:nvPicPr>
            <p:cNvPr id="13" name="Immagine 12">
              <a:extLst>
                <a:ext uri="{FF2B5EF4-FFF2-40B4-BE49-F238E27FC236}">
                  <a16:creationId xmlns:a16="http://schemas.microsoft.com/office/drawing/2014/main" id="{4AD1E231-96D8-8062-91A5-4288B1B3A5C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278417"/>
              <a:ext cx="12192000" cy="568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9594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6" name="Segnaposto data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F1DB439-C8A9-45DF-AFF2-9EFA3E72C152}" type="datetime1">
              <a:rPr lang="it-IT" noProof="0" smtClean="0"/>
              <a:t>27/10/2025</a:t>
            </a:fld>
            <a:endParaRPr lang="it-IT" noProof="0" dirty="0"/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grpSp>
        <p:nvGrpSpPr>
          <p:cNvPr id="3" name="Gruppo 2">
            <a:extLst>
              <a:ext uri="{FF2B5EF4-FFF2-40B4-BE49-F238E27FC236}">
                <a16:creationId xmlns:a16="http://schemas.microsoft.com/office/drawing/2014/main" id="{C3BF1989-943E-5095-52C1-5D54A4F57E6A}"/>
              </a:ext>
            </a:extLst>
          </p:cNvPr>
          <p:cNvGrpSpPr/>
          <p:nvPr userDrawn="1"/>
        </p:nvGrpSpPr>
        <p:grpSpPr>
          <a:xfrm>
            <a:off x="0" y="6133244"/>
            <a:ext cx="12192000" cy="714133"/>
            <a:chOff x="0" y="6133244"/>
            <a:chExt cx="12192000" cy="714133"/>
          </a:xfrm>
        </p:grpSpPr>
        <p:sp>
          <p:nvSpPr>
            <p:cNvPr id="4" name="Rettangolo 3">
              <a:extLst>
                <a:ext uri="{FF2B5EF4-FFF2-40B4-BE49-F238E27FC236}">
                  <a16:creationId xmlns:a16="http://schemas.microsoft.com/office/drawing/2014/main" id="{3DB00B3A-C73C-FEF7-D0EA-50032E3A0EDB}"/>
                </a:ext>
              </a:extLst>
            </p:cNvPr>
            <p:cNvSpPr/>
            <p:nvPr userDrawn="1"/>
          </p:nvSpPr>
          <p:spPr>
            <a:xfrm rot="16200000">
              <a:off x="6073140" y="60104"/>
              <a:ext cx="45719" cy="1219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sp>
          <p:nvSpPr>
            <p:cNvPr id="5" name="Rettangolo 4">
              <a:extLst>
                <a:ext uri="{FF2B5EF4-FFF2-40B4-BE49-F238E27FC236}">
                  <a16:creationId xmlns:a16="http://schemas.microsoft.com/office/drawing/2014/main" id="{1B142B75-6E1A-3326-7672-BF16E2BEC6CD}"/>
                </a:ext>
              </a:extLst>
            </p:cNvPr>
            <p:cNvSpPr/>
            <p:nvPr userDrawn="1"/>
          </p:nvSpPr>
          <p:spPr>
            <a:xfrm rot="16200000">
              <a:off x="6044046" y="130762"/>
              <a:ext cx="103910" cy="12191999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pic>
          <p:nvPicPr>
            <p:cNvPr id="9" name="Immagine 8">
              <a:extLst>
                <a:ext uri="{FF2B5EF4-FFF2-40B4-BE49-F238E27FC236}">
                  <a16:creationId xmlns:a16="http://schemas.microsoft.com/office/drawing/2014/main" id="{1CDA020C-77E6-4573-D69A-C399851DF6E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278417"/>
              <a:ext cx="12192000" cy="568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80013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po 19">
            <a:extLst>
              <a:ext uri="{FF2B5EF4-FFF2-40B4-BE49-F238E27FC236}">
                <a16:creationId xmlns:a16="http://schemas.microsoft.com/office/drawing/2014/main" id="{19B7BF6A-3EF9-279C-05CD-62BA2EE27242}"/>
              </a:ext>
            </a:extLst>
          </p:cNvPr>
          <p:cNvGrpSpPr/>
          <p:nvPr userDrawn="1"/>
        </p:nvGrpSpPr>
        <p:grpSpPr>
          <a:xfrm>
            <a:off x="0" y="6133244"/>
            <a:ext cx="12192000" cy="714133"/>
            <a:chOff x="0" y="6133244"/>
            <a:chExt cx="12192000" cy="714133"/>
          </a:xfrm>
        </p:grpSpPr>
        <p:sp>
          <p:nvSpPr>
            <p:cNvPr id="10" name="Rettangolo 9">
              <a:extLst>
                <a:ext uri="{FF2B5EF4-FFF2-40B4-BE49-F238E27FC236}">
                  <a16:creationId xmlns:a16="http://schemas.microsoft.com/office/drawing/2014/main" id="{DFAB8DF2-5E8E-AAC9-5CFB-04F9609C1AF6}"/>
                </a:ext>
              </a:extLst>
            </p:cNvPr>
            <p:cNvSpPr/>
            <p:nvPr userDrawn="1"/>
          </p:nvSpPr>
          <p:spPr>
            <a:xfrm rot="16200000">
              <a:off x="6073140" y="60104"/>
              <a:ext cx="45719" cy="1219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sp>
          <p:nvSpPr>
            <p:cNvPr id="9" name="Rettangolo 8">
              <a:extLst>
                <a:ext uri="{FF2B5EF4-FFF2-40B4-BE49-F238E27FC236}">
                  <a16:creationId xmlns:a16="http://schemas.microsoft.com/office/drawing/2014/main" id="{D1867750-EA89-EFEA-40CB-4FA8E18FEF5A}"/>
                </a:ext>
              </a:extLst>
            </p:cNvPr>
            <p:cNvSpPr/>
            <p:nvPr userDrawn="1"/>
          </p:nvSpPr>
          <p:spPr>
            <a:xfrm rot="16200000">
              <a:off x="6044046" y="130762"/>
              <a:ext cx="103910" cy="12191999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pic>
          <p:nvPicPr>
            <p:cNvPr id="12" name="Immagine 11">
              <a:extLst>
                <a:ext uri="{FF2B5EF4-FFF2-40B4-BE49-F238E27FC236}">
                  <a16:creationId xmlns:a16="http://schemas.microsoft.com/office/drawing/2014/main" id="{5C1440DD-F731-6E48-65CC-2D288A20D26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278417"/>
              <a:ext cx="12192000" cy="568960"/>
            </a:xfrm>
            <a:prstGeom prst="rect">
              <a:avLst/>
            </a:prstGeom>
          </p:spPr>
        </p:pic>
      </p:grpSp>
      <p:grpSp>
        <p:nvGrpSpPr>
          <p:cNvPr id="19" name="Gruppo 18">
            <a:extLst>
              <a:ext uri="{FF2B5EF4-FFF2-40B4-BE49-F238E27FC236}">
                <a16:creationId xmlns:a16="http://schemas.microsoft.com/office/drawing/2014/main" id="{6C7DC939-7217-A60C-AAE6-CFC9326765EE}"/>
              </a:ext>
            </a:extLst>
          </p:cNvPr>
          <p:cNvGrpSpPr/>
          <p:nvPr userDrawn="1"/>
        </p:nvGrpSpPr>
        <p:grpSpPr>
          <a:xfrm>
            <a:off x="8166735" y="10623"/>
            <a:ext cx="2857500" cy="6119550"/>
            <a:chOff x="4425159" y="10623"/>
            <a:chExt cx="2857500" cy="6119550"/>
          </a:xfrm>
        </p:grpSpPr>
        <p:sp>
          <p:nvSpPr>
            <p:cNvPr id="6" name="Parallelogramma 14">
              <a:extLst>
                <a:ext uri="{FF2B5EF4-FFF2-40B4-BE49-F238E27FC236}">
                  <a16:creationId xmlns:a16="http://schemas.microsoft.com/office/drawing/2014/main" id="{AF082EE3-41AA-4817-A1CC-C33DDB8F675F}"/>
                </a:ext>
              </a:extLst>
            </p:cNvPr>
            <p:cNvSpPr/>
            <p:nvPr userDrawn="1"/>
          </p:nvSpPr>
          <p:spPr>
            <a:xfrm>
              <a:off x="4425159" y="10623"/>
              <a:ext cx="2857500" cy="6119550"/>
            </a:xfrm>
            <a:prstGeom prst="parallelogram">
              <a:avLst>
                <a:gd name="adj" fmla="val 0"/>
              </a:avLst>
            </a:prstGeom>
            <a:solidFill>
              <a:srgbClr val="FBFC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it-IT" noProof="0" dirty="0"/>
            </a:p>
          </p:txBody>
        </p:sp>
        <p:pic>
          <p:nvPicPr>
            <p:cNvPr id="18" name="Immagine 17">
              <a:extLst>
                <a:ext uri="{FF2B5EF4-FFF2-40B4-BE49-F238E27FC236}">
                  <a16:creationId xmlns:a16="http://schemas.microsoft.com/office/drawing/2014/main" id="{DCCC9D6E-2F2B-2AA8-15B1-DBEAB565E16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425164" y="580196"/>
              <a:ext cx="2831281" cy="49296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10507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it-IT" noProof="0" dirty="0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216548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it-IT" noProof="0" dirty="0"/>
              <a:t>Fare clic per modificare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8341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2CA46E8E-89D0-493E-ABBF-B63A9C819C41}" type="datetime1">
              <a:rPr lang="it-IT" noProof="0" smtClean="0"/>
              <a:t>27/10/2025</a:t>
            </a:fld>
            <a:endParaRPr lang="it-IT" noProof="0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10375670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0F25E55C-1C16-46C6-B789-A4B2BCEF8F86}"/>
              </a:ext>
            </a:extLst>
          </p:cNvPr>
          <p:cNvSpPr/>
          <p:nvPr userDrawn="1"/>
        </p:nvSpPr>
        <p:spPr>
          <a:xfrm>
            <a:off x="0" y="1011981"/>
            <a:ext cx="103632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grpSp>
        <p:nvGrpSpPr>
          <p:cNvPr id="12" name="Gruppo 11">
            <a:extLst>
              <a:ext uri="{FF2B5EF4-FFF2-40B4-BE49-F238E27FC236}">
                <a16:creationId xmlns:a16="http://schemas.microsoft.com/office/drawing/2014/main" id="{E5BF0961-A70C-D79A-DF8E-DE4FF7A0A45D}"/>
              </a:ext>
            </a:extLst>
          </p:cNvPr>
          <p:cNvGrpSpPr/>
          <p:nvPr userDrawn="1"/>
        </p:nvGrpSpPr>
        <p:grpSpPr>
          <a:xfrm>
            <a:off x="8166735" y="10622"/>
            <a:ext cx="2857500" cy="6847377"/>
            <a:chOff x="8166735" y="10622"/>
            <a:chExt cx="2857500" cy="6847377"/>
          </a:xfrm>
        </p:grpSpPr>
        <p:sp>
          <p:nvSpPr>
            <p:cNvPr id="9" name="Parallelogramma 14">
              <a:extLst>
                <a:ext uri="{FF2B5EF4-FFF2-40B4-BE49-F238E27FC236}">
                  <a16:creationId xmlns:a16="http://schemas.microsoft.com/office/drawing/2014/main" id="{F0532277-D603-17CA-7706-8AFB3C60BD4D}"/>
                </a:ext>
              </a:extLst>
            </p:cNvPr>
            <p:cNvSpPr/>
            <p:nvPr userDrawn="1"/>
          </p:nvSpPr>
          <p:spPr>
            <a:xfrm>
              <a:off x="8166735" y="10622"/>
              <a:ext cx="2857500" cy="6847377"/>
            </a:xfrm>
            <a:prstGeom prst="parallelogram">
              <a:avLst>
                <a:gd name="adj" fmla="val 0"/>
              </a:avLst>
            </a:prstGeom>
            <a:solidFill>
              <a:srgbClr val="FBFC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it-IT" noProof="0" dirty="0"/>
            </a:p>
          </p:txBody>
        </p:sp>
        <p:pic>
          <p:nvPicPr>
            <p:cNvPr id="10" name="Immagine 9">
              <a:extLst>
                <a:ext uri="{FF2B5EF4-FFF2-40B4-BE49-F238E27FC236}">
                  <a16:creationId xmlns:a16="http://schemas.microsoft.com/office/drawing/2014/main" id="{D65EBDA1-EBE9-0CCF-A58A-C842DB8BEEB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166740" y="580196"/>
              <a:ext cx="2831281" cy="49296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90285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18" r:id="rId2"/>
    <p:sldLayoutId id="2147483707" r:id="rId3"/>
    <p:sldLayoutId id="2147483708" r:id="rId4"/>
    <p:sldLayoutId id="2147483719" r:id="rId5"/>
    <p:sldLayoutId id="2147483709" r:id="rId6"/>
    <p:sldLayoutId id="2147483716" r:id="rId7"/>
    <p:sldLayoutId id="2147483710" r:id="rId8"/>
    <p:sldLayoutId id="2147483711" r:id="rId9"/>
    <p:sldLayoutId id="2147483712" r:id="rId10"/>
    <p:sldLayoutId id="2147483727" r:id="rId11"/>
    <p:sldLayoutId id="2147483720" r:id="rId12"/>
    <p:sldLayoutId id="2147483721" r:id="rId13"/>
    <p:sldLayoutId id="2147483725" r:id="rId14"/>
    <p:sldLayoutId id="2147483726" r:id="rId15"/>
    <p:sldLayoutId id="2147483722" r:id="rId16"/>
    <p:sldLayoutId id="2147483723" r:id="rId17"/>
    <p:sldLayoutId id="2147483715" r:id="rId18"/>
    <p:sldLayoutId id="2147483713" r:id="rId19"/>
    <p:sldLayoutId id="2147483714" r:id="rId20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spc="-50" baseline="0">
          <a:solidFill>
            <a:schemeClr val="tx1">
              <a:lumMod val="75000"/>
              <a:lumOff val="25000"/>
            </a:schemeClr>
          </a:solidFill>
          <a:latin typeface="+mn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10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Wingdings" panose="05000000000000000000" pitchFamily="2" charset="2"/>
        <a:buChar char="§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87" userDrawn="1">
          <p15:clr>
            <a:srgbClr val="F26B43"/>
          </p15:clr>
        </p15:guide>
        <p15:guide id="2" pos="688" userDrawn="1">
          <p15:clr>
            <a:srgbClr val="F26B43"/>
          </p15:clr>
        </p15:guide>
        <p15:guide id="3" pos="7038" userDrawn="1">
          <p15:clr>
            <a:srgbClr val="F26B43"/>
          </p15:clr>
        </p15:guide>
        <p15:guide id="4" orient="horz" pos="3702" userDrawn="1">
          <p15:clr>
            <a:srgbClr val="F26B43"/>
          </p15:clr>
        </p15:guide>
        <p15:guide id="5" orient="horz" pos="406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7F1CCB64-8231-435F-87C9-78C908E393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29400" y="758952"/>
            <a:ext cx="4526280" cy="2806369"/>
          </a:xfrm>
        </p:spPr>
        <p:txBody>
          <a:bodyPr>
            <a:noAutofit/>
          </a:bodyPr>
          <a:lstStyle/>
          <a:p>
            <a:r>
              <a:rPr lang="it-IT" sz="4000" i="1" dirty="0">
                <a:solidFill>
                  <a:srgbClr val="304297"/>
                </a:solidFill>
              </a:rPr>
              <a:t>MALPRACTICE</a:t>
            </a:r>
            <a:r>
              <a:rPr lang="it-IT" sz="4000" dirty="0">
                <a:solidFill>
                  <a:srgbClr val="304297"/>
                </a:solidFill>
              </a:rPr>
              <a:t> MEDICA E RESPONSABILITÀ INNANZI AL GIUDICE CONTABILE</a:t>
            </a:r>
          </a:p>
        </p:txBody>
      </p:sp>
      <p:sp>
        <p:nvSpPr>
          <p:cNvPr id="4" name="Sottotitolo 3">
            <a:extLst>
              <a:ext uri="{FF2B5EF4-FFF2-40B4-BE49-F238E27FC236}">
                <a16:creationId xmlns:a16="http://schemas.microsoft.com/office/drawing/2014/main" id="{91A9603A-D223-47EF-B35B-86424F3280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29400" y="4114218"/>
            <a:ext cx="4526280" cy="1279652"/>
          </a:xfrm>
        </p:spPr>
        <p:txBody>
          <a:bodyPr>
            <a:normAutofit/>
          </a:bodyPr>
          <a:lstStyle/>
          <a:p>
            <a:r>
              <a:rPr lang="it-IT" sz="2800" b="1" dirty="0">
                <a:solidFill>
                  <a:srgbClr val="E79130"/>
                </a:solidFill>
              </a:rPr>
              <a:t>Giovanni Natali</a:t>
            </a:r>
          </a:p>
          <a:p>
            <a:r>
              <a:rPr lang="it-IT" sz="2800" b="1" dirty="0">
                <a:solidFill>
                  <a:srgbClr val="E79130"/>
                </a:solidFill>
              </a:rPr>
              <a:t>Corte dei conti</a:t>
            </a:r>
          </a:p>
        </p:txBody>
      </p:sp>
    </p:spTree>
    <p:extLst>
      <p:ext uri="{BB962C8B-B14F-4D97-AF65-F5344CB8AC3E}">
        <p14:creationId xmlns:p14="http://schemas.microsoft.com/office/powerpoint/2010/main" val="471150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6512B3B-BB58-3A75-CF37-1CE63E8A97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177668" cy="1450757"/>
          </a:xfrm>
        </p:spPr>
        <p:txBody>
          <a:bodyPr>
            <a:normAutofit/>
          </a:bodyPr>
          <a:lstStyle/>
          <a:p>
            <a:pPr algn="just"/>
            <a:r>
              <a:rPr lang="it-IT" sz="4000" dirty="0">
                <a:solidFill>
                  <a:schemeClr val="accent1">
                    <a:lumMod val="75000"/>
                  </a:schemeClr>
                </a:solidFill>
              </a:rPr>
              <a:t>La responsabilità amministrativa del sanitario (artt. 9 e 13 l. n. 24/2017)</a:t>
            </a:r>
            <a:endParaRPr lang="it-IT" sz="4000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14ED010-2376-F9BD-F16A-ED9AA9F304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it-IT" sz="1800" b="1" u="sng" dirty="0">
                <a:solidFill>
                  <a:srgbClr val="FF0000"/>
                </a:solidFill>
              </a:rPr>
              <a:t>azione civile di rivalsa</a:t>
            </a:r>
            <a:r>
              <a:rPr lang="it-IT" sz="1800" dirty="0"/>
              <a:t> della </a:t>
            </a:r>
            <a:r>
              <a:rPr lang="it-IT" sz="1800" i="1" dirty="0"/>
              <a:t>struttura sanitaria</a:t>
            </a:r>
            <a:r>
              <a:rPr lang="it-IT" sz="1800" dirty="0"/>
              <a:t> vs. </a:t>
            </a:r>
            <a:r>
              <a:rPr lang="it-IT" sz="1800" i="1" dirty="0"/>
              <a:t>sanitario</a:t>
            </a:r>
            <a:endParaRPr lang="it-IT" sz="1800" dirty="0"/>
          </a:p>
          <a:p>
            <a:pPr algn="just">
              <a:buFont typeface="Wingdings" panose="05000000000000000000" pitchFamily="2" charset="2"/>
              <a:buChar char="Ø"/>
            </a:pPr>
            <a:r>
              <a:rPr lang="it-IT" sz="1800" dirty="0"/>
              <a:t>azione esercitabile solo in caso di </a:t>
            </a:r>
            <a:r>
              <a:rPr lang="it-IT" sz="1800" i="1" dirty="0"/>
              <a:t>dolo o colpa grave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it-IT" sz="1800" dirty="0"/>
              <a:t>se il sanitario non è stato parte del giudizio (o della procedura stragiudiziale) di risarcimento del danno, azione esercitabile </a:t>
            </a:r>
            <a:r>
              <a:rPr lang="it-IT" sz="1800" i="1" dirty="0"/>
              <a:t>a pena di decadenza entro un anno dal risarcimento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it-IT" sz="1800" dirty="0"/>
              <a:t>divieto, per la decisione del giudizio promosso contro la struttura sanitaria (o l’impresa di assicurazione), di fare stato nel giudizio di rivalsa se il sanitario non è stato parte del giudizio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it-IT" sz="1800" i="1" dirty="0"/>
              <a:t>inopponibilità della transazione</a:t>
            </a:r>
            <a:r>
              <a:rPr lang="it-IT" sz="1800" dirty="0"/>
              <a:t> al sanitario nel giudizio di rivalsa</a:t>
            </a:r>
          </a:p>
          <a:p>
            <a:pPr marL="263525" marR="0" lvl="0" indent="-263525" algn="just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rgbClr val="4A66AC"/>
              </a:buClr>
              <a:buSzPct val="100000"/>
              <a:buFont typeface="Wingdings" panose="05000000000000000000" pitchFamily="2" charset="2"/>
              <a:buChar char="Ø"/>
              <a:tabLst>
                <a:tab pos="263525" algn="l"/>
              </a:tabLst>
              <a:defRPr/>
            </a:pPr>
            <a:r>
              <a:rPr lang="it-IT" sz="1800" i="1" dirty="0"/>
              <a:t>tetto alla misura della rivalsa</a:t>
            </a:r>
            <a:r>
              <a:rPr lang="it-IT" sz="1800" dirty="0"/>
              <a:t> </a:t>
            </a:r>
            <a:r>
              <a:rPr kumimoji="0" lang="it-IT" sz="1800" b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(fino al triplo del reddito professionale, compresa la retribuzione lorda)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it-IT" sz="1800" dirty="0"/>
          </a:p>
        </p:txBody>
      </p:sp>
    </p:spTree>
    <p:extLst>
      <p:ext uri="{BB962C8B-B14F-4D97-AF65-F5344CB8AC3E}">
        <p14:creationId xmlns:p14="http://schemas.microsoft.com/office/powerpoint/2010/main" val="13071799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CF46F72-FBED-D2C4-FC03-5F1DD2A64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177668" cy="1450757"/>
          </a:xfrm>
        </p:spPr>
        <p:txBody>
          <a:bodyPr>
            <a:normAutofit/>
          </a:bodyPr>
          <a:lstStyle/>
          <a:p>
            <a:pPr algn="just"/>
            <a:r>
              <a:rPr lang="it-IT" sz="4000" dirty="0">
                <a:solidFill>
                  <a:schemeClr val="accent1">
                    <a:lumMod val="75000"/>
                  </a:schemeClr>
                </a:solidFill>
              </a:rPr>
              <a:t>La responsabilità amministrativa del sanitario (artt. 9 e 13 l. n. 24/2017)</a:t>
            </a:r>
            <a:endParaRPr lang="it-IT" sz="4000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E80C22C-024C-DD3F-1521-17056B6296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6548" y="2174240"/>
            <a:ext cx="10058400" cy="3694852"/>
          </a:xfrm>
        </p:spPr>
        <p:txBody>
          <a:bodyPr>
            <a:normAutofit fontScale="92500" lnSpcReduction="20000"/>
          </a:bodyPr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it-IT" sz="1900" b="1" u="sng" dirty="0">
                <a:solidFill>
                  <a:srgbClr val="FF0000"/>
                </a:solidFill>
              </a:rPr>
              <a:t>azione di responsabilità amministrativa</a:t>
            </a:r>
            <a:r>
              <a:rPr lang="it-IT" sz="1900" dirty="0"/>
              <a:t> del </a:t>
            </a:r>
            <a:r>
              <a:rPr lang="it-IT" sz="1900" i="1" dirty="0"/>
              <a:t>P.M. contabile </a:t>
            </a:r>
            <a:r>
              <a:rPr lang="it-IT" sz="1900" dirty="0"/>
              <a:t>vs. </a:t>
            </a:r>
            <a:r>
              <a:rPr lang="it-IT" sz="1900" i="1" dirty="0"/>
              <a:t>sanitario</a:t>
            </a:r>
            <a:endParaRPr lang="it-IT" sz="1900" dirty="0"/>
          </a:p>
          <a:p>
            <a:pPr algn="just">
              <a:buFont typeface="Wingdings" panose="05000000000000000000" pitchFamily="2" charset="2"/>
              <a:buChar char="Ø"/>
            </a:pPr>
            <a:r>
              <a:rPr lang="it-IT" sz="1900" dirty="0"/>
              <a:t>presupposti:</a:t>
            </a:r>
          </a:p>
          <a:p>
            <a:pPr marL="538163" indent="-274638" algn="just">
              <a:buFont typeface="Wingdings" panose="05000000000000000000" pitchFamily="2" charset="2"/>
              <a:buChar char="ü"/>
            </a:pPr>
            <a:r>
              <a:rPr lang="it-IT" sz="1900" i="1" dirty="0"/>
              <a:t>accoglimento della domanda di risarcimento </a:t>
            </a:r>
            <a:r>
              <a:rPr lang="it-IT" sz="1900" dirty="0"/>
              <a:t>proposta dal danneggiato nei confronti della struttura sanitaria pubblica o del sanitario</a:t>
            </a:r>
          </a:p>
          <a:p>
            <a:pPr indent="-3175" algn="just">
              <a:buFont typeface="Wingdings" panose="05000000000000000000" pitchFamily="2" charset="2"/>
              <a:buChar char="ü"/>
              <a:tabLst>
                <a:tab pos="538163" algn="l"/>
              </a:tabLst>
            </a:pPr>
            <a:r>
              <a:rPr lang="it-IT" sz="1900" dirty="0"/>
              <a:t>  solo in caso di </a:t>
            </a:r>
            <a:r>
              <a:rPr lang="it-IT" sz="1900" i="1" dirty="0"/>
              <a:t>dolo o colpa grave</a:t>
            </a:r>
          </a:p>
          <a:p>
            <a:pPr marL="263525" indent="-263525" algn="just">
              <a:buFont typeface="Wingdings" panose="05000000000000000000" pitchFamily="2" charset="2"/>
              <a:buChar char="Ø"/>
              <a:tabLst>
                <a:tab pos="263525" algn="l"/>
              </a:tabLst>
            </a:pPr>
            <a:r>
              <a:rPr lang="it-IT" sz="1900" dirty="0"/>
              <a:t>quantificazione del danno sulla base delle </a:t>
            </a:r>
            <a:r>
              <a:rPr lang="it-IT" sz="1900" i="1" dirty="0"/>
              <a:t>situazioni di fatto di particolare difficoltà, anche di natura organizzativ</a:t>
            </a:r>
            <a:r>
              <a:rPr lang="it-IT" sz="1900" dirty="0"/>
              <a:t>a, della struttura sanitaria pubblica</a:t>
            </a:r>
          </a:p>
          <a:p>
            <a:pPr marL="263525" indent="-263525" algn="just">
              <a:buFont typeface="Wingdings" panose="05000000000000000000" pitchFamily="2" charset="2"/>
              <a:buChar char="Ø"/>
              <a:tabLst>
                <a:tab pos="263525" algn="l"/>
              </a:tabLst>
            </a:pPr>
            <a:r>
              <a:rPr lang="it-IT" sz="1900" i="1" dirty="0"/>
              <a:t>tetto alla condanna </a:t>
            </a:r>
            <a:r>
              <a:rPr lang="it-IT" sz="1900" dirty="0"/>
              <a:t>(fino al triplo della retribuzione lorda o del corrispettivo convenzionale)</a:t>
            </a:r>
          </a:p>
          <a:p>
            <a:pPr marL="263525" indent="-263525" algn="just">
              <a:buFont typeface="Wingdings" panose="05000000000000000000" pitchFamily="2" charset="2"/>
              <a:buChar char="Ø"/>
              <a:tabLst>
                <a:tab pos="263525" algn="l"/>
              </a:tabLst>
            </a:pPr>
            <a:r>
              <a:rPr lang="it-IT" sz="1900" dirty="0"/>
              <a:t>per i 3 anni successivi al passaggio in giudicato della decisione di accoglimento della domanda di risarcimento proposta dal danneggiato, impossibilità di preposizione a </a:t>
            </a:r>
            <a:r>
              <a:rPr lang="it-IT" sz="1900" i="1" dirty="0"/>
              <a:t>incarichi professionali superiori </a:t>
            </a:r>
            <a:r>
              <a:rPr lang="it-IT" sz="1900" dirty="0"/>
              <a:t>e specifica </a:t>
            </a:r>
            <a:r>
              <a:rPr lang="it-IT" sz="1900" i="1" dirty="0"/>
              <a:t>valutazione del giudicato</a:t>
            </a:r>
            <a:r>
              <a:rPr lang="it-IT" sz="1900" dirty="0"/>
              <a:t> nei </a:t>
            </a:r>
            <a:r>
              <a:rPr lang="it-IT" sz="1900" i="1" dirty="0"/>
              <a:t>concorsi pubblici per incarichi superiori</a:t>
            </a:r>
            <a:endParaRPr lang="it-IT" sz="1900" dirty="0"/>
          </a:p>
          <a:p>
            <a:pPr indent="-3175" algn="just">
              <a:buFont typeface="Wingdings" panose="05000000000000000000" pitchFamily="2" charset="2"/>
              <a:buChar char="ü"/>
            </a:pPr>
            <a:endParaRPr lang="it-IT" sz="1800" i="1" dirty="0"/>
          </a:p>
        </p:txBody>
      </p:sp>
    </p:spTree>
    <p:extLst>
      <p:ext uri="{BB962C8B-B14F-4D97-AF65-F5344CB8AC3E}">
        <p14:creationId xmlns:p14="http://schemas.microsoft.com/office/powerpoint/2010/main" val="2031322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EB090CE-F714-3662-6FA3-E7CD476E0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177668" cy="1450757"/>
          </a:xfrm>
        </p:spPr>
        <p:txBody>
          <a:bodyPr>
            <a:normAutofit/>
          </a:bodyPr>
          <a:lstStyle/>
          <a:p>
            <a:pPr algn="just"/>
            <a:r>
              <a:rPr lang="it-IT" sz="4000" dirty="0">
                <a:solidFill>
                  <a:schemeClr val="accent1">
                    <a:lumMod val="75000"/>
                  </a:schemeClr>
                </a:solidFill>
              </a:rPr>
              <a:t>La responsabilità amministrativa del sanitario (artt. 9 e 13 l. n. 24/2017)</a:t>
            </a:r>
            <a:endParaRPr lang="it-IT" sz="4000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9495FF4-657A-123A-0A5B-72B6F64E91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it-IT" sz="1800" i="1" dirty="0"/>
              <a:t>irretroattività</a:t>
            </a:r>
            <a:r>
              <a:rPr lang="it-IT" sz="1800" dirty="0"/>
              <a:t> delle disposizioni (Cass. civ., sez. III, sent. n. 28994/2019)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it-IT" sz="1800" i="1" dirty="0"/>
              <a:t>soggetti passivi</a:t>
            </a:r>
            <a:r>
              <a:rPr lang="it-IT" sz="1800" dirty="0"/>
              <a:t>: medici (primario, dirigente U.O.C. e U.O.S., ecc.), paramedici, infermieri; vertici apicali (dir. generale, dir. amministrativo, dir. sanitario) a titolo di concorso per carenze organizzative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it-IT" sz="1800" i="1" dirty="0">
                <a:ea typeface="Aptos" panose="020B0004020202020204" pitchFamily="34" charset="0"/>
                <a:cs typeface="Times New Roman" panose="02020603050405020304" pitchFamily="18" charset="0"/>
              </a:rPr>
              <a:t>c</a:t>
            </a:r>
            <a:r>
              <a:rPr lang="it-IT" sz="1800" i="1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olpa grave</a:t>
            </a:r>
            <a:r>
              <a:rPr lang="it-IT" sz="18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: comportamento del tutto anomalo e inadeguato, «</a:t>
            </a:r>
            <a:r>
              <a:rPr lang="it-IT" sz="1800" i="1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devianza macroscopica dai canoni di diligenza e perizia tecnica» </a:t>
            </a:r>
            <a:r>
              <a:rPr lang="it-IT" sz="18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integrante una </a:t>
            </a:r>
            <a:r>
              <a:rPr lang="it-IT" sz="1800" i="1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«sostanziale estraneità rispetto al più elementare modello di attività volta alla realizzazione degli interessi cui i pubblici operatori sono preposti</a:t>
            </a:r>
            <a:r>
              <a:rPr lang="it-IT" sz="18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»</a:t>
            </a:r>
            <a:endParaRPr lang="it-IT" sz="1800" dirty="0"/>
          </a:p>
          <a:p>
            <a:pPr algn="just">
              <a:buFont typeface="Wingdings" panose="05000000000000000000" pitchFamily="2" charset="2"/>
              <a:buChar char="Ø"/>
            </a:pPr>
            <a:r>
              <a:rPr lang="it-IT" sz="1800" i="1" dirty="0"/>
              <a:t>emersione del danno indiretto</a:t>
            </a:r>
            <a:r>
              <a:rPr lang="it-IT" sz="1800" dirty="0"/>
              <a:t>: momento del pagamento del </a:t>
            </a:r>
            <a:r>
              <a:rPr lang="it-IT" sz="1800" i="1" dirty="0"/>
              <a:t>quantum</a:t>
            </a:r>
            <a:r>
              <a:rPr lang="it-IT" sz="1800" dirty="0"/>
              <a:t> dovuto al paziente vs. passaggio in giudicato della sentenza civile di condanna della struttura sanitaria pubblica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it-IT" sz="1800" dirty="0"/>
              <a:t>recupero vs. </a:t>
            </a:r>
            <a:r>
              <a:rPr lang="it-IT" sz="1800" i="1" dirty="0"/>
              <a:t>sanitario operante presso struttura sanitaria pubblica:</a:t>
            </a:r>
            <a:r>
              <a:rPr lang="it-IT" sz="1800" dirty="0"/>
              <a:t> alternatività o coesistenza (</a:t>
            </a:r>
            <a:r>
              <a:rPr lang="it-IT" sz="1800" i="1" dirty="0"/>
              <a:t>c.d. doppio binario</a:t>
            </a:r>
            <a:r>
              <a:rPr lang="it-IT" sz="1800" dirty="0"/>
              <a:t>) tra azione di responsabilità amministrativa e azione civile di rivalsa?</a:t>
            </a:r>
          </a:p>
        </p:txBody>
      </p:sp>
    </p:spTree>
    <p:extLst>
      <p:ext uri="{BB962C8B-B14F-4D97-AF65-F5344CB8AC3E}">
        <p14:creationId xmlns:p14="http://schemas.microsoft.com/office/powerpoint/2010/main" val="6796556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7F1CCB64-8231-435F-87C9-78C908E3938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Grazie</a:t>
            </a:r>
          </a:p>
        </p:txBody>
      </p:sp>
    </p:spTree>
    <p:extLst>
      <p:ext uri="{BB962C8B-B14F-4D97-AF65-F5344CB8AC3E}">
        <p14:creationId xmlns:p14="http://schemas.microsoft.com/office/powerpoint/2010/main" val="17455455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>
            <a:extLst>
              <a:ext uri="{FF2B5EF4-FFF2-40B4-BE49-F238E27FC236}">
                <a16:creationId xmlns:a16="http://schemas.microsoft.com/office/drawing/2014/main" id="{BA94A70E-E129-75C6-7479-B78BA499A1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386508" cy="1450757"/>
          </a:xfrm>
        </p:spPr>
        <p:txBody>
          <a:bodyPr>
            <a:normAutofit/>
          </a:bodyPr>
          <a:lstStyle/>
          <a:p>
            <a:pPr algn="just"/>
            <a:r>
              <a:rPr lang="it-IT" sz="4000" dirty="0">
                <a:solidFill>
                  <a:schemeClr val="accent1">
                    <a:lumMod val="75000"/>
                  </a:schemeClr>
                </a:solidFill>
              </a:rPr>
              <a:t>La Corte dei conti: il giudice del corretto utilizzo delle risorse pubbliche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3631E749-03E7-757E-3B11-7865E595E0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6547" y="2011680"/>
            <a:ext cx="10267241" cy="38715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1800" dirty="0">
                <a:solidFill>
                  <a:schemeClr val="tx1"/>
                </a:solidFill>
              </a:rPr>
              <a:t>Organo di rilievo costituzionale </a:t>
            </a:r>
            <a:r>
              <a:rPr lang="it-IT" sz="1800">
                <a:solidFill>
                  <a:schemeClr val="tx1"/>
                </a:solidFill>
              </a:rPr>
              <a:t>con funzioni</a:t>
            </a:r>
            <a:r>
              <a:rPr lang="it-IT" sz="1800"/>
              <a:t>: </a:t>
            </a:r>
            <a:endParaRPr lang="it-IT" sz="1800" dirty="0"/>
          </a:p>
          <a:p>
            <a:pPr algn="just">
              <a:buFont typeface="Wingdings" panose="05000000000000000000" pitchFamily="2" charset="2"/>
              <a:buChar char="Ø"/>
            </a:pPr>
            <a:r>
              <a:rPr lang="it-IT" sz="1800" b="1" dirty="0">
                <a:solidFill>
                  <a:srgbClr val="FF0000"/>
                </a:solidFill>
              </a:rPr>
              <a:t>controllo</a:t>
            </a:r>
            <a:r>
              <a:rPr lang="it-IT" sz="1800" dirty="0"/>
              <a:t> (</a:t>
            </a:r>
            <a:r>
              <a:rPr lang="it-IT" sz="1800" b="1" dirty="0"/>
              <a:t>art. 100 Cost.</a:t>
            </a:r>
            <a:r>
              <a:rPr lang="it-IT" sz="1800" dirty="0"/>
              <a:t>: controllo preventivo di legittimità sugli atti del governo e controllo successivo sulla gestione del bilancio dello Stato; ma anche controllo di legalità finanziaria nei confronti di enti territoriali ed enti SSN)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it-IT" sz="1800" b="1" dirty="0">
                <a:solidFill>
                  <a:srgbClr val="FF0000"/>
                </a:solidFill>
              </a:rPr>
              <a:t>giurisdizionali</a:t>
            </a:r>
            <a:r>
              <a:rPr lang="it-IT" sz="1800" dirty="0"/>
              <a:t> (</a:t>
            </a:r>
            <a:r>
              <a:rPr lang="it-IT" sz="1800" b="1" dirty="0"/>
              <a:t>art. 103 Cost.</a:t>
            </a:r>
            <a:r>
              <a:rPr lang="it-IT" sz="1800" dirty="0"/>
              <a:t>: «</a:t>
            </a:r>
            <a:r>
              <a:rPr lang="it-IT" sz="1800" i="1" dirty="0"/>
              <a:t>La Corte dei conti ha giurisdizione nelle materie di contabilità pubblica e nelle altre specificate dalla legge</a:t>
            </a:r>
            <a:r>
              <a:rPr lang="it-IT" sz="1800" dirty="0"/>
              <a:t>»)</a:t>
            </a:r>
          </a:p>
          <a:p>
            <a:pPr algn="just">
              <a:buFontTx/>
              <a:buChar char="-"/>
            </a:pPr>
            <a:endParaRPr lang="it-IT" sz="1800" dirty="0"/>
          </a:p>
          <a:p>
            <a:pPr marL="268288" indent="0" algn="just">
              <a:buNone/>
            </a:pPr>
            <a:endParaRPr lang="it-IT" sz="1800" b="1" dirty="0"/>
          </a:p>
          <a:p>
            <a:pPr marL="268288" indent="0" algn="just">
              <a:buNone/>
            </a:pPr>
            <a:r>
              <a:rPr lang="it-IT" sz="1800" dirty="0"/>
              <a:t>«</a:t>
            </a:r>
            <a:r>
              <a:rPr lang="it-IT" sz="1800" i="1" dirty="0"/>
              <a:t>La Corte dei conti ha giurisdizione nei giudizi di conto, di </a:t>
            </a:r>
            <a:r>
              <a:rPr lang="it-IT" sz="1800" b="1" i="1" dirty="0">
                <a:solidFill>
                  <a:srgbClr val="FF0000"/>
                </a:solidFill>
              </a:rPr>
              <a:t>responsabilità amministrativa per danno all’erario</a:t>
            </a:r>
            <a:r>
              <a:rPr lang="it-IT" sz="1800" i="1" dirty="0"/>
              <a:t> e negli altri giudizi in materia di contabilità pubblica»</a:t>
            </a:r>
            <a:r>
              <a:rPr lang="it-IT" sz="1800" b="1" dirty="0"/>
              <a:t> </a:t>
            </a:r>
            <a:r>
              <a:rPr lang="it-IT" sz="1800" dirty="0"/>
              <a:t>(</a:t>
            </a:r>
            <a:r>
              <a:rPr lang="it-IT" sz="1800" b="1" dirty="0"/>
              <a:t>art. 1 d.lgs. 26.8.2016, n. 174</a:t>
            </a:r>
            <a:r>
              <a:rPr lang="it-IT" sz="1800" dirty="0"/>
              <a:t>)</a:t>
            </a:r>
          </a:p>
        </p:txBody>
      </p:sp>
      <p:sp>
        <p:nvSpPr>
          <p:cNvPr id="2" name="Freccia in giù 1">
            <a:extLst>
              <a:ext uri="{FF2B5EF4-FFF2-40B4-BE49-F238E27FC236}">
                <a16:creationId xmlns:a16="http://schemas.microsoft.com/office/drawing/2014/main" id="{5F9ED253-1126-532C-153A-F33718619D79}"/>
              </a:ext>
            </a:extLst>
          </p:cNvPr>
          <p:cNvSpPr/>
          <p:nvPr/>
        </p:nvSpPr>
        <p:spPr>
          <a:xfrm>
            <a:off x="5692588" y="4159624"/>
            <a:ext cx="986118" cy="770964"/>
          </a:xfrm>
          <a:prstGeom prst="down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978431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4C02B18-1D88-5ACD-2608-E0004AF36C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6548" y="1981201"/>
            <a:ext cx="10058400" cy="398272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endParaRPr lang="it-IT" sz="1800" b="0" i="0" u="none" strike="noStrike" baseline="0" dirty="0"/>
          </a:p>
          <a:p>
            <a:pPr marL="0" indent="0" algn="just">
              <a:buNone/>
            </a:pPr>
            <a:r>
              <a:rPr lang="it-IT" sz="1800" b="0" i="0" u="none" strike="noStrike" baseline="0" dirty="0"/>
              <a:t>Responsabilità della persona che, legata alla P.A. da un rapporto di servizio, cagioni un danno al patrimonio </a:t>
            </a:r>
            <a:r>
              <a:rPr lang="it-IT" sz="1800" dirty="0"/>
              <a:t>pubblico</a:t>
            </a:r>
            <a:r>
              <a:rPr lang="it-IT" sz="1800" b="0" i="0" u="none" strike="noStrike" baseline="0" dirty="0"/>
              <a:t>, in conseguenza della violazione dolosa o gravemente colposa dei suoi obblighi di servizio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it-IT" sz="1800" b="0" i="0" u="none" strike="noStrike" baseline="0" dirty="0"/>
              <a:t> </a:t>
            </a:r>
            <a:r>
              <a:rPr lang="it-IT" sz="1800" b="1" dirty="0">
                <a:solidFill>
                  <a:srgbClr val="FF0000"/>
                </a:solidFill>
              </a:rPr>
              <a:t>elementi costitutivi</a:t>
            </a:r>
            <a:endParaRPr lang="it-IT" sz="1800" dirty="0"/>
          </a:p>
          <a:p>
            <a:pPr algn="just">
              <a:buFont typeface="Wingdings" panose="05000000000000000000" pitchFamily="2" charset="2"/>
              <a:buChar char="Ø"/>
            </a:pPr>
            <a:r>
              <a:rPr lang="it-IT" sz="1800" b="0" i="1" u="none" strike="noStrike" baseline="0" dirty="0"/>
              <a:t>rapporto di s</a:t>
            </a:r>
            <a:r>
              <a:rPr lang="it-IT" sz="1800" i="1" dirty="0"/>
              <a:t>ervizio</a:t>
            </a:r>
            <a:r>
              <a:rPr lang="it-IT" sz="1800" dirty="0"/>
              <a:t>, che lega l’autore dell’illecito alla P.A.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it-IT" sz="1800" dirty="0"/>
              <a:t> </a:t>
            </a:r>
            <a:r>
              <a:rPr lang="it-IT" sz="1800" i="1" dirty="0"/>
              <a:t>evento lesivo</a:t>
            </a:r>
            <a:r>
              <a:rPr lang="it-IT" sz="1800" dirty="0"/>
              <a:t>, che si sostanzia in un danno patrimoniale (diretto o indiretto) per la P.A.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it-IT" sz="1800" i="1" dirty="0"/>
              <a:t>nesso di causalità</a:t>
            </a:r>
            <a:r>
              <a:rPr lang="it-IT" sz="1800" dirty="0"/>
              <a:t> fra condotta del soggetto agente e danno (criterio del «</a:t>
            </a:r>
            <a:r>
              <a:rPr lang="it-IT" sz="1800" i="1" dirty="0"/>
              <a:t>più probabile che non</a:t>
            </a:r>
            <a:r>
              <a:rPr lang="it-IT" sz="1800" dirty="0"/>
              <a:t>»)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it-IT" sz="1800" i="1" dirty="0"/>
              <a:t>elemento soggettivo</a:t>
            </a:r>
            <a:r>
              <a:rPr lang="it-IT" sz="1800" dirty="0"/>
              <a:t> (dolo o colpa grave)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it-IT" sz="1800" dirty="0"/>
          </a:p>
        </p:txBody>
      </p:sp>
      <p:sp>
        <p:nvSpPr>
          <p:cNvPr id="5" name="Titolo 4">
            <a:extLst>
              <a:ext uri="{FF2B5EF4-FFF2-40B4-BE49-F238E27FC236}">
                <a16:creationId xmlns:a16="http://schemas.microsoft.com/office/drawing/2014/main" id="{3657C0A7-7E8E-BA38-395F-AA80C40B55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508000"/>
            <a:ext cx="10769600" cy="1229360"/>
          </a:xfrm>
        </p:spPr>
        <p:txBody>
          <a:bodyPr>
            <a:normAutofit/>
          </a:bodyPr>
          <a:lstStyle/>
          <a:p>
            <a:pPr algn="just"/>
            <a:r>
              <a:rPr kumimoji="0" lang="it-IT" sz="4000" b="1" i="0" u="none" strike="noStrike" kern="1200" cap="none" spc="-50" normalizeH="0" baseline="0" noProof="0" dirty="0">
                <a:ln>
                  <a:noFill/>
                </a:ln>
                <a:solidFill>
                  <a:srgbClr val="4A66AC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La responsabilità amministrativa per danno erariale: </a:t>
            </a:r>
            <a:r>
              <a:rPr kumimoji="0" lang="it-IT" sz="4000" b="1" u="none" strike="noStrike" kern="1200" cap="none" spc="-50" normalizeH="0" baseline="0" noProof="0" dirty="0">
                <a:ln>
                  <a:noFill/>
                </a:ln>
                <a:solidFill>
                  <a:srgbClr val="4A66AC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elementi costitutivi, caratteri, presupposto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623465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contenuto 2">
            <a:extLst>
              <a:ext uri="{FF2B5EF4-FFF2-40B4-BE49-F238E27FC236}">
                <a16:creationId xmlns:a16="http://schemas.microsoft.com/office/drawing/2014/main" id="{61A08E35-2EDF-BF45-E4C9-9B08D7FB91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6025" y="1879600"/>
            <a:ext cx="10058400" cy="3989388"/>
          </a:xfr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it-IT" sz="1800" b="1" dirty="0">
                <a:solidFill>
                  <a:srgbClr val="FF0000"/>
                </a:solidFill>
              </a:rPr>
              <a:t>caratteri (art. 1 l. 14.1.1994, n. 20)</a:t>
            </a:r>
            <a:endParaRPr lang="it-IT" sz="1800" dirty="0"/>
          </a:p>
          <a:p>
            <a:pPr algn="just">
              <a:buFont typeface="Wingdings" panose="05000000000000000000" pitchFamily="2" charset="2"/>
              <a:buChar char="Ø"/>
            </a:pPr>
            <a:r>
              <a:rPr lang="it-IT" sz="1800" i="1" dirty="0">
                <a:solidFill>
                  <a:srgbClr val="474747"/>
                </a:solidFill>
              </a:rPr>
              <a:t>r</a:t>
            </a:r>
            <a:r>
              <a:rPr lang="it-IT" sz="1800" b="0" i="1" u="none" strike="noStrike" baseline="0" dirty="0">
                <a:solidFill>
                  <a:srgbClr val="474747"/>
                </a:solidFill>
              </a:rPr>
              <a:t>esponsabilità personale</a:t>
            </a:r>
            <a:r>
              <a:rPr lang="it-IT" sz="1800" b="0" i="0" u="none" strike="noStrike" baseline="0" dirty="0">
                <a:solidFill>
                  <a:srgbClr val="474747"/>
                </a:solidFill>
              </a:rPr>
              <a:t> e limitata a </a:t>
            </a:r>
            <a:r>
              <a:rPr lang="it-IT" sz="1800" b="0" i="1" u="none" strike="noStrike" baseline="0" dirty="0">
                <a:solidFill>
                  <a:srgbClr val="474747"/>
                </a:solidFill>
              </a:rPr>
              <a:t>fatti</a:t>
            </a:r>
            <a:r>
              <a:rPr lang="it-IT" sz="1800" b="0" i="0" u="none" strike="noStrike" baseline="0" dirty="0">
                <a:solidFill>
                  <a:srgbClr val="474747"/>
                </a:solidFill>
              </a:rPr>
              <a:t> e </a:t>
            </a:r>
            <a:r>
              <a:rPr lang="it-IT" sz="1800" b="0" i="1" u="none" strike="noStrike" baseline="0" dirty="0">
                <a:solidFill>
                  <a:srgbClr val="474747"/>
                </a:solidFill>
              </a:rPr>
              <a:t>omissioni</a:t>
            </a:r>
            <a:r>
              <a:rPr lang="it-IT" sz="1800" b="0" i="0" u="none" strike="noStrike" baseline="0" dirty="0">
                <a:solidFill>
                  <a:srgbClr val="474747"/>
                </a:solidFill>
              </a:rPr>
              <a:t> commessi </a:t>
            </a:r>
            <a:r>
              <a:rPr lang="it-IT" sz="1800" b="0" u="none" strike="noStrike" baseline="0" dirty="0">
                <a:solidFill>
                  <a:srgbClr val="474747"/>
                </a:solidFill>
              </a:rPr>
              <a:t>con </a:t>
            </a:r>
            <a:r>
              <a:rPr lang="it-IT" sz="1800" b="0" i="1" u="none" strike="noStrike" baseline="0" dirty="0">
                <a:solidFill>
                  <a:srgbClr val="474747"/>
                </a:solidFill>
              </a:rPr>
              <a:t>dolo </a:t>
            </a:r>
            <a:r>
              <a:rPr lang="it-IT" sz="1800" b="0" u="none" strike="noStrike" baseline="0" dirty="0">
                <a:solidFill>
                  <a:srgbClr val="474747"/>
                </a:solidFill>
              </a:rPr>
              <a:t>o</a:t>
            </a:r>
            <a:r>
              <a:rPr lang="it-IT" sz="1800" b="0" i="1" u="none" strike="noStrike" baseline="0" dirty="0">
                <a:solidFill>
                  <a:srgbClr val="474747"/>
                </a:solidFill>
              </a:rPr>
              <a:t> colpa grave</a:t>
            </a:r>
            <a:endParaRPr lang="it-IT" sz="1800" b="0" i="0" u="none" strike="noStrike" baseline="0" dirty="0">
              <a:solidFill>
                <a:srgbClr val="474747"/>
              </a:solidFill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it-IT" sz="1800" i="1" dirty="0">
                <a:solidFill>
                  <a:srgbClr val="474747"/>
                </a:solidFill>
              </a:rPr>
              <a:t>intrasmissibilità del debito agli</a:t>
            </a:r>
            <a:r>
              <a:rPr lang="it-IT" sz="1800" b="0" i="1" u="none" strike="noStrike" baseline="0" dirty="0">
                <a:solidFill>
                  <a:srgbClr val="474747"/>
                </a:solidFill>
              </a:rPr>
              <a:t> eredi </a:t>
            </a:r>
            <a:r>
              <a:rPr lang="it-IT" sz="1800" b="0" i="0" u="none" strike="noStrike" baseline="0" dirty="0">
                <a:solidFill>
                  <a:srgbClr val="474747"/>
                </a:solidFill>
              </a:rPr>
              <a:t>(salvo illecito arricchimento del dante causa e indebito arricchimento degli eredi)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it-IT" sz="1800" dirty="0">
                <a:solidFill>
                  <a:srgbClr val="474747"/>
                </a:solidFill>
              </a:rPr>
              <a:t>possibilità di </a:t>
            </a:r>
            <a:r>
              <a:rPr lang="it-IT" sz="1800" i="1" dirty="0">
                <a:solidFill>
                  <a:srgbClr val="474747"/>
                </a:solidFill>
              </a:rPr>
              <a:t>condanna per un importo inferiore al danno </a:t>
            </a:r>
            <a:r>
              <a:rPr lang="it-IT" sz="1800" dirty="0">
                <a:solidFill>
                  <a:srgbClr val="474747"/>
                </a:solidFill>
              </a:rPr>
              <a:t>(</a:t>
            </a:r>
            <a:r>
              <a:rPr lang="it-IT" sz="1800" i="1" dirty="0">
                <a:solidFill>
                  <a:srgbClr val="474747"/>
                </a:solidFill>
              </a:rPr>
              <a:t>potere riduttivo</a:t>
            </a:r>
            <a:r>
              <a:rPr lang="it-IT" sz="1800" dirty="0">
                <a:solidFill>
                  <a:srgbClr val="474747"/>
                </a:solidFill>
              </a:rPr>
              <a:t>)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it-IT" sz="1800" dirty="0">
                <a:solidFill>
                  <a:srgbClr val="474747"/>
                </a:solidFill>
              </a:rPr>
              <a:t>i</a:t>
            </a:r>
            <a:r>
              <a:rPr lang="it-IT" sz="1800" b="0" i="0" u="none" strike="noStrike" baseline="0" dirty="0">
                <a:solidFill>
                  <a:srgbClr val="474747"/>
                </a:solidFill>
              </a:rPr>
              <a:t>n pres</a:t>
            </a:r>
            <a:r>
              <a:rPr lang="it-IT" sz="1800" dirty="0">
                <a:solidFill>
                  <a:srgbClr val="474747"/>
                </a:solidFill>
              </a:rPr>
              <a:t>enza di </a:t>
            </a:r>
            <a:r>
              <a:rPr lang="it-IT" sz="1800" b="0" i="1" u="none" strike="noStrike" baseline="0" dirty="0">
                <a:solidFill>
                  <a:srgbClr val="474747"/>
                </a:solidFill>
              </a:rPr>
              <a:t>danno causato da più persone</a:t>
            </a:r>
            <a:r>
              <a:rPr lang="it-IT" sz="1800" b="0" i="0" u="none" strike="noStrike" baseline="0" dirty="0">
                <a:solidFill>
                  <a:srgbClr val="474747"/>
                </a:solidFill>
              </a:rPr>
              <a:t>, condanna in relazione alle </a:t>
            </a:r>
            <a:r>
              <a:rPr lang="it-IT" sz="1800" b="0" i="1" u="none" strike="noStrike" baseline="0" dirty="0">
                <a:solidFill>
                  <a:srgbClr val="474747"/>
                </a:solidFill>
              </a:rPr>
              <a:t>singole responsabilità</a:t>
            </a:r>
            <a:endParaRPr lang="it-IT" sz="1800" i="1" dirty="0">
              <a:solidFill>
                <a:srgbClr val="474747"/>
              </a:solidFill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it-IT" sz="1800" i="1" dirty="0">
                <a:solidFill>
                  <a:srgbClr val="474747"/>
                </a:solidFill>
              </a:rPr>
              <a:t>titolarità esclusiva </a:t>
            </a:r>
            <a:r>
              <a:rPr lang="it-IT" sz="1800" dirty="0">
                <a:solidFill>
                  <a:srgbClr val="474747"/>
                </a:solidFill>
              </a:rPr>
              <a:t>(e</a:t>
            </a:r>
            <a:r>
              <a:rPr lang="it-IT" sz="1800" i="1" dirty="0">
                <a:solidFill>
                  <a:srgbClr val="474747"/>
                </a:solidFill>
              </a:rPr>
              <a:t> obbligatorietà</a:t>
            </a:r>
            <a:r>
              <a:rPr lang="it-IT" sz="1800" dirty="0">
                <a:solidFill>
                  <a:srgbClr val="474747"/>
                </a:solidFill>
              </a:rPr>
              <a:t>)</a:t>
            </a:r>
            <a:r>
              <a:rPr lang="it-IT" sz="1800" i="1" dirty="0">
                <a:solidFill>
                  <a:srgbClr val="474747"/>
                </a:solidFill>
              </a:rPr>
              <a:t> </a:t>
            </a:r>
            <a:r>
              <a:rPr lang="it-IT" sz="1800" dirty="0">
                <a:solidFill>
                  <a:srgbClr val="474747"/>
                </a:solidFill>
              </a:rPr>
              <a:t>della relativa azione in capo al P.M. contabile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it-IT" sz="1800" dirty="0">
                <a:solidFill>
                  <a:srgbClr val="474747"/>
                </a:solidFill>
              </a:rPr>
              <a:t>prescrizione quinquennale </a:t>
            </a:r>
          </a:p>
          <a:p>
            <a:pPr marL="0" indent="0" algn="ctr">
              <a:buNone/>
            </a:pPr>
            <a:r>
              <a:rPr lang="it-IT" sz="1800" b="1" i="1" dirty="0">
                <a:solidFill>
                  <a:srgbClr val="474747"/>
                </a:solidFill>
              </a:rPr>
              <a:t>«combinazione di elementi restitutori e di deterrenza</a:t>
            </a:r>
            <a:r>
              <a:rPr lang="it-IT" sz="1800" b="1" dirty="0">
                <a:solidFill>
                  <a:srgbClr val="474747"/>
                </a:solidFill>
              </a:rPr>
              <a:t>»</a:t>
            </a:r>
            <a:r>
              <a:rPr lang="it-IT" sz="1800" b="1" i="1" dirty="0">
                <a:solidFill>
                  <a:srgbClr val="474747"/>
                </a:solidFill>
              </a:rPr>
              <a:t> </a:t>
            </a:r>
            <a:r>
              <a:rPr lang="it-IT" sz="1800" b="1" dirty="0">
                <a:solidFill>
                  <a:srgbClr val="474747"/>
                </a:solidFill>
              </a:rPr>
              <a:t>(Corte cost. n. 371 del 1998)</a:t>
            </a:r>
          </a:p>
        </p:txBody>
      </p:sp>
    </p:spTree>
    <p:extLst>
      <p:ext uri="{BB962C8B-B14F-4D97-AF65-F5344CB8AC3E}">
        <p14:creationId xmlns:p14="http://schemas.microsoft.com/office/powerpoint/2010/main" val="17940617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con angoli arrotondati 4">
            <a:extLst>
              <a:ext uri="{FF2B5EF4-FFF2-40B4-BE49-F238E27FC236}">
                <a16:creationId xmlns:a16="http://schemas.microsoft.com/office/drawing/2014/main" id="{F7953914-B207-FE6E-488E-E2BA7925644C}"/>
              </a:ext>
            </a:extLst>
          </p:cNvPr>
          <p:cNvSpPr/>
          <p:nvPr/>
        </p:nvSpPr>
        <p:spPr>
          <a:xfrm>
            <a:off x="1216549" y="3708400"/>
            <a:ext cx="10457291" cy="197104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780F657-642A-EA0B-24F1-0A73683847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6548" y="1882589"/>
            <a:ext cx="10284572" cy="3986504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it-IT" sz="1800" b="1" dirty="0">
                <a:solidFill>
                  <a:srgbClr val="FF0000"/>
                </a:solidFill>
              </a:rPr>
              <a:t>p</a:t>
            </a:r>
            <a:r>
              <a:rPr lang="it-IT" sz="1800" b="1" u="none" strike="noStrike" baseline="0" dirty="0">
                <a:solidFill>
                  <a:srgbClr val="FF0000"/>
                </a:solidFill>
              </a:rPr>
              <a:t>resupposto</a:t>
            </a:r>
          </a:p>
          <a:p>
            <a:pPr marL="0" indent="0" algn="just">
              <a:buNone/>
            </a:pPr>
            <a:r>
              <a:rPr lang="it-IT" sz="1800" u="none" strike="noStrike" baseline="0" dirty="0"/>
              <a:t>diminuzione patrimoniale per </a:t>
            </a:r>
            <a:r>
              <a:rPr lang="it-IT" sz="1800" dirty="0"/>
              <a:t>la P.A. </a:t>
            </a:r>
            <a:r>
              <a:rPr lang="it-IT" sz="1800" u="none" strike="noStrike" baseline="0" dirty="0"/>
              <a:t>prodotta </a:t>
            </a:r>
            <a:r>
              <a:rPr lang="it-IT" sz="1800" i="1" u="none" strike="noStrike" baseline="0" dirty="0"/>
              <a:t>direttamente o indirettamente</a:t>
            </a:r>
            <a:r>
              <a:rPr lang="it-IT" sz="1800" b="1" i="1" u="none" strike="noStrike" baseline="0" dirty="0"/>
              <a:t> </a:t>
            </a:r>
            <a:r>
              <a:rPr lang="it-IT" sz="1800" b="0" i="0" u="none" strike="noStrike" baseline="0" dirty="0"/>
              <a:t>dal proprio dipendente </a:t>
            </a:r>
          </a:p>
          <a:p>
            <a:pPr marL="0" indent="0" algn="just">
              <a:buNone/>
            </a:pPr>
            <a:endParaRPr lang="it-IT" sz="1800" b="1" i="0" u="none" strike="noStrike" baseline="0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it-IT" sz="1800" b="1" i="0" u="none" strike="noStrike" baseline="0" dirty="0">
              <a:solidFill>
                <a:srgbClr val="FF0000"/>
              </a:solidFill>
            </a:endParaRPr>
          </a:p>
          <a:p>
            <a:pPr marL="177800" indent="0" algn="just" defTabSz="881063">
              <a:buNone/>
              <a:tabLst>
                <a:tab pos="9863138" algn="l"/>
              </a:tabLst>
            </a:pPr>
            <a:r>
              <a:rPr lang="it-IT" sz="1800" b="1" i="0" u="none" strike="noStrike" baseline="0" dirty="0">
                <a:solidFill>
                  <a:srgbClr val="FF0000"/>
                </a:solidFill>
              </a:rPr>
              <a:t>danno erariale indiretto</a:t>
            </a:r>
            <a:r>
              <a:rPr lang="it-IT" sz="1800" dirty="0"/>
              <a:t>: pregiudizio subìto dal</a:t>
            </a:r>
            <a:r>
              <a:rPr lang="it-IT" sz="1800" b="0" i="0" u="none" strike="noStrike" baseline="0" dirty="0"/>
              <a:t>la P.A. </a:t>
            </a:r>
            <a:r>
              <a:rPr lang="it-IT" sz="1800" dirty="0"/>
              <a:t>per aver</a:t>
            </a:r>
            <a:r>
              <a:rPr lang="it-IT" sz="1800" b="0" i="0" u="none" strike="noStrike" baseline="0" dirty="0"/>
              <a:t> </a:t>
            </a:r>
            <a:r>
              <a:rPr lang="it-IT" sz="1800" dirty="0"/>
              <a:t>sostenuto </a:t>
            </a:r>
            <a:r>
              <a:rPr lang="it-IT" sz="1800" b="0" i="0" u="none" strike="noStrike" baseline="0" dirty="0"/>
              <a:t>un </a:t>
            </a:r>
            <a:r>
              <a:rPr lang="it-IT" sz="1800" b="0" i="1" u="none" strike="noStrike" baseline="0" dirty="0"/>
              <a:t>esborso verso terzi </a:t>
            </a:r>
            <a:r>
              <a:rPr lang="it-IT" sz="1800" b="0" i="0" u="none" strike="noStrike" baseline="0" dirty="0"/>
              <a:t>(es. pazienti o loro eredi) al fine di ristorare i </a:t>
            </a:r>
            <a:r>
              <a:rPr lang="it-IT" sz="1800" b="0" i="1" u="none" strike="noStrike" baseline="0" dirty="0"/>
              <a:t>danni causati dal soggetto in rapporto di servizio con essa </a:t>
            </a:r>
          </a:p>
          <a:p>
            <a:pPr marL="177800" indent="0" algn="just">
              <a:buNone/>
            </a:pPr>
            <a:r>
              <a:rPr lang="it-IT" sz="1800" b="1" i="0" u="none" strike="noStrike" baseline="0" dirty="0"/>
              <a:t>art. 28 Cost. </a:t>
            </a:r>
            <a:r>
              <a:rPr lang="it-IT" sz="1800" b="0" i="0" u="none" strike="noStrike" baseline="0" dirty="0"/>
              <a:t>(«</a:t>
            </a:r>
            <a:r>
              <a:rPr lang="it-IT" sz="1800" b="0" i="1" u="none" strike="noStrike" baseline="0" dirty="0"/>
              <a:t>I funzionari e i dipendenti dello Stato e degli enti pubblici sono direttamente responsabili, secondo le leggi penali, civili e amministrative, degli atti compiuti in violazione di diritti. In tali casi la responsabilità civile si estende allo Stato e agli enti pubblici</a:t>
            </a:r>
            <a:r>
              <a:rPr lang="it-IT" sz="1800" b="0" i="0" u="none" strike="noStrike" baseline="0" dirty="0"/>
              <a:t>»)</a:t>
            </a:r>
          </a:p>
          <a:p>
            <a:pPr marL="0" indent="0" algn="just">
              <a:buNone/>
            </a:pPr>
            <a:endParaRPr lang="it-IT" dirty="0"/>
          </a:p>
        </p:txBody>
      </p:sp>
      <p:sp>
        <p:nvSpPr>
          <p:cNvPr id="6" name="Freccia in giù 5">
            <a:extLst>
              <a:ext uri="{FF2B5EF4-FFF2-40B4-BE49-F238E27FC236}">
                <a16:creationId xmlns:a16="http://schemas.microsoft.com/office/drawing/2014/main" id="{D97B2A95-DDF5-3B75-A148-7852714E5A85}"/>
              </a:ext>
            </a:extLst>
          </p:cNvPr>
          <p:cNvSpPr/>
          <p:nvPr/>
        </p:nvSpPr>
        <p:spPr>
          <a:xfrm>
            <a:off x="5896948" y="2834641"/>
            <a:ext cx="981372" cy="690879"/>
          </a:xfrm>
          <a:prstGeom prst="down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614905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con angoli arrotondati 3">
            <a:extLst>
              <a:ext uri="{FF2B5EF4-FFF2-40B4-BE49-F238E27FC236}">
                <a16:creationId xmlns:a16="http://schemas.microsoft.com/office/drawing/2014/main" id="{CE63132E-2A72-0331-94EA-6C05796C56B9}"/>
              </a:ext>
            </a:extLst>
          </p:cNvPr>
          <p:cNvSpPr/>
          <p:nvPr/>
        </p:nvSpPr>
        <p:spPr>
          <a:xfrm>
            <a:off x="1026160" y="4061014"/>
            <a:ext cx="10535920" cy="138952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7C4CA288-B13F-B544-BFB9-6EF09183E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177668" cy="1450757"/>
          </a:xfrm>
        </p:spPr>
        <p:txBody>
          <a:bodyPr/>
          <a:lstStyle/>
          <a:p>
            <a:pPr algn="just">
              <a:tabLst>
                <a:tab pos="803275" algn="l"/>
              </a:tabLst>
            </a:pPr>
            <a:r>
              <a:rPr lang="it-IT" sz="4000" dirty="0">
                <a:solidFill>
                  <a:schemeClr val="accent1">
                    <a:lumMod val="75000"/>
                  </a:schemeClr>
                </a:solidFill>
              </a:rPr>
              <a:t>Il regime di responsabilità del sanitario nella l. 8.3.2017, n. 24 (legge Gelli-Bianco)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CC8562C-9694-D354-4A7E-93E6448427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6548" y="2223247"/>
            <a:ext cx="10058400" cy="3352799"/>
          </a:xfrm>
        </p:spPr>
        <p:txBody>
          <a:bodyPr>
            <a:normAutofit/>
          </a:bodyPr>
          <a:lstStyle/>
          <a:p>
            <a:pPr marL="0" indent="0" algn="just" defTabSz="904875">
              <a:buNone/>
            </a:pPr>
            <a:r>
              <a:rPr lang="it-IT" sz="1800" b="1" i="0" u="none" strike="noStrike" baseline="0" dirty="0">
                <a:solidFill>
                  <a:srgbClr val="FF0000"/>
                </a:solidFill>
              </a:rPr>
              <a:t>obiettivi</a:t>
            </a:r>
            <a:r>
              <a:rPr lang="it-IT" sz="1800" b="0" i="0" u="none" strike="noStrike" baseline="0" dirty="0"/>
              <a:t>: </a:t>
            </a:r>
            <a:r>
              <a:rPr lang="it-IT" sz="1800" b="1" i="0" u="none" strike="noStrike" baseline="0" dirty="0"/>
              <a:t>alleggerire la posizione della classe medica</a:t>
            </a:r>
            <a:r>
              <a:rPr lang="it-IT" sz="1800" b="0" i="0" u="none" strike="noStrike" baseline="0" dirty="0"/>
              <a:t> riguardo a </a:t>
            </a:r>
            <a:r>
              <a:rPr lang="it-IT" sz="1800" b="0" i="1" u="none" strike="noStrike" baseline="0" dirty="0"/>
              <a:t>tutti i profili di responsabilità (civile, penale e amministrativa) </a:t>
            </a:r>
            <a:r>
              <a:rPr lang="it-IT" sz="1800" b="0" i="0" u="none" strike="noStrike" baseline="0" dirty="0"/>
              <a:t>per contrastare il c.d. fenomeno della «</a:t>
            </a:r>
            <a:r>
              <a:rPr lang="it-IT" sz="1800" b="0" i="1" u="none" strike="noStrike" baseline="0" dirty="0"/>
              <a:t>medicina difensiva</a:t>
            </a:r>
            <a:r>
              <a:rPr lang="it-IT" sz="1800" b="0" i="0" u="none" strike="noStrike" baseline="0" dirty="0"/>
              <a:t>», lasciando </a:t>
            </a:r>
            <a:r>
              <a:rPr lang="it-IT" sz="1800" b="1" i="0" u="none" strike="noStrike" baseline="0" dirty="0"/>
              <a:t>intatta la tutela del paziente</a:t>
            </a:r>
            <a:r>
              <a:rPr lang="it-IT" sz="1800" b="0" i="0" u="none" strike="noStrike" baseline="0" dirty="0"/>
              <a:t> nei confronti delle strutture ospedaliere (pubbliche o private)</a:t>
            </a:r>
          </a:p>
          <a:p>
            <a:pPr algn="just"/>
            <a:endParaRPr lang="it-IT" sz="1800" b="0" i="0" u="none" strike="noStrike" baseline="0" dirty="0"/>
          </a:p>
          <a:p>
            <a:pPr algn="just"/>
            <a:endParaRPr lang="it-IT" sz="1800" b="0" i="0" u="none" strike="noStrike" baseline="0" dirty="0"/>
          </a:p>
          <a:p>
            <a:pPr marL="0" indent="0" algn="just">
              <a:buNone/>
            </a:pPr>
            <a:r>
              <a:rPr lang="it-IT" sz="1800" b="1" dirty="0">
                <a:solidFill>
                  <a:srgbClr val="FF0000"/>
                </a:solidFill>
              </a:rPr>
              <a:t>nuovo equilibrio nella relazione medico-paziente</a:t>
            </a:r>
            <a:r>
              <a:rPr lang="it-IT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</a:t>
            </a:r>
            <a:r>
              <a:rPr lang="it-IT" sz="1800" dirty="0"/>
              <a:t> i</a:t>
            </a:r>
            <a:r>
              <a:rPr lang="it-IT" sz="1800" b="0" i="0" u="none" strike="noStrike" baseline="0" dirty="0"/>
              <a:t>ntroduzione di </a:t>
            </a:r>
            <a:r>
              <a:rPr lang="it-IT" sz="1800" b="0" i="1" u="none" strike="noStrike" baseline="0" dirty="0"/>
              <a:t>misure di favore per il personale sanitario </a:t>
            </a:r>
            <a:r>
              <a:rPr lang="it-IT" sz="1800" b="0" i="0" u="none" strike="noStrike" baseline="0" dirty="0"/>
              <a:t>senza compromettere </a:t>
            </a:r>
            <a:r>
              <a:rPr lang="it-IT" sz="1800" dirty="0"/>
              <a:t>il</a:t>
            </a:r>
            <a:r>
              <a:rPr lang="it-IT" sz="1800" b="0" u="none" strike="noStrike" baseline="0" dirty="0"/>
              <a:t> </a:t>
            </a:r>
            <a:r>
              <a:rPr lang="it-IT" sz="1800" b="0" i="1" u="none" strike="noStrike" baseline="0" dirty="0"/>
              <a:t>diritto del paziente alla sicurezza delle cure </a:t>
            </a:r>
            <a:r>
              <a:rPr lang="it-IT" sz="1800" dirty="0"/>
              <a:t>quale</a:t>
            </a:r>
            <a:r>
              <a:rPr lang="it-IT" sz="1800" b="0" i="0" u="none" strike="noStrike" baseline="0" dirty="0"/>
              <a:t> «</a:t>
            </a:r>
            <a:r>
              <a:rPr lang="it-IT" sz="1800" b="0" i="1" u="none" strike="noStrike" baseline="0" dirty="0"/>
              <a:t>parte costitutiva del diritto alla salute</a:t>
            </a:r>
            <a:r>
              <a:rPr lang="it-IT" sz="1800" b="0" i="0" u="none" strike="noStrike" baseline="0" dirty="0"/>
              <a:t>» (art. 1)</a:t>
            </a:r>
            <a:r>
              <a:rPr lang="it-IT" sz="1800" dirty="0"/>
              <a:t>:</a:t>
            </a:r>
            <a:r>
              <a:rPr lang="it-IT" sz="1800" b="0" i="0" u="none" strike="noStrike" baseline="0" dirty="0"/>
              <a:t> </a:t>
            </a:r>
            <a:r>
              <a:rPr lang="it-IT" sz="1800" dirty="0"/>
              <a:t>obblighi di assicurazione per strutture e sanitari (art. 10) e azione diretta del danneggiato nei confronti dell’impresa di assicurazione (art. 12)</a:t>
            </a:r>
            <a:endParaRPr lang="it-IT" sz="1800" b="0" i="0" u="none" strike="noStrike" baseline="0" dirty="0"/>
          </a:p>
          <a:p>
            <a:pPr algn="just"/>
            <a:endParaRPr lang="it-IT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4765F371-5AB0-A502-FB5F-9FF2984C49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559" y="3180080"/>
            <a:ext cx="1218881" cy="782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9386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C514A9A-6A42-BA00-D80B-7952CB50EF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177668" cy="1450757"/>
          </a:xfrm>
        </p:spPr>
        <p:txBody>
          <a:bodyPr>
            <a:normAutofit/>
          </a:bodyPr>
          <a:lstStyle/>
          <a:p>
            <a:pPr algn="just"/>
            <a:r>
              <a:rPr lang="it-IT" sz="4000" dirty="0">
                <a:solidFill>
                  <a:schemeClr val="accent1">
                    <a:lumMod val="75000"/>
                  </a:schemeClr>
                </a:solidFill>
              </a:rPr>
              <a:t>La responsabilità penale del sanitario </a:t>
            </a:r>
            <a:br>
              <a:rPr lang="it-IT" sz="40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it-IT" sz="4000" dirty="0">
                <a:solidFill>
                  <a:schemeClr val="accent1">
                    <a:lumMod val="75000"/>
                  </a:schemeClr>
                </a:solidFill>
              </a:rPr>
              <a:t>(art. 6 l. n. 24/2017)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C07AE76-4A9D-272B-9846-E890D8A297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it-IT" sz="2000" b="0" i="0" u="none" strike="noStrike" baseline="0" dirty="0">
              <a:solidFill>
                <a:srgbClr val="000000"/>
              </a:solidFill>
            </a:endParaRPr>
          </a:p>
          <a:p>
            <a:pPr algn="just">
              <a:buFont typeface="Wingdings" panose="05000000000000000000" pitchFamily="2" charset="2"/>
              <a:buChar char="q"/>
            </a:pPr>
            <a:r>
              <a:rPr lang="it-IT" sz="1800" dirty="0"/>
              <a:t>previsione di una </a:t>
            </a:r>
            <a:r>
              <a:rPr lang="it-IT" sz="1800" b="1" i="1" u="sng" dirty="0">
                <a:solidFill>
                  <a:srgbClr val="FF0000"/>
                </a:solidFill>
              </a:rPr>
              <a:t>causa di non punibilità</a:t>
            </a:r>
            <a:r>
              <a:rPr lang="it-IT" sz="1800" dirty="0"/>
              <a:t> per il medico la cui condotta, connotata da </a:t>
            </a:r>
            <a:r>
              <a:rPr lang="it-IT" sz="1800" b="1" dirty="0"/>
              <a:t>imperizia</a:t>
            </a:r>
            <a:r>
              <a:rPr lang="it-IT" sz="1800" dirty="0"/>
              <a:t>, abbia causato la </a:t>
            </a:r>
            <a:r>
              <a:rPr lang="it-IT" sz="1800" b="1" dirty="0"/>
              <a:t>morte</a:t>
            </a:r>
            <a:r>
              <a:rPr lang="it-IT" sz="1800" dirty="0"/>
              <a:t> o </a:t>
            </a:r>
            <a:r>
              <a:rPr lang="it-IT" sz="1800" b="1" dirty="0"/>
              <a:t>lesioni personali</a:t>
            </a:r>
            <a:r>
              <a:rPr lang="it-IT" sz="1800" dirty="0"/>
              <a:t> al paziente (artt. 589 e 590 c.p.), purché siano state rispettate le raccomandazioni delle </a:t>
            </a:r>
            <a:r>
              <a:rPr lang="it-IT" sz="1800" b="1" dirty="0"/>
              <a:t>linee guida del Ministero della salute</a:t>
            </a:r>
            <a:r>
              <a:rPr lang="it-IT" sz="1800" dirty="0"/>
              <a:t> o, in mancanza, </a:t>
            </a:r>
            <a:r>
              <a:rPr lang="it-IT" sz="1800" b="1" dirty="0"/>
              <a:t>le buone pratiche clinico-assistenziali</a:t>
            </a:r>
            <a:r>
              <a:rPr lang="it-IT" sz="1800" dirty="0"/>
              <a:t> e sempre che esse siano </a:t>
            </a:r>
            <a:r>
              <a:rPr lang="it-IT" sz="1800" b="1" dirty="0"/>
              <a:t>adeguate al caso concreto</a:t>
            </a:r>
            <a:r>
              <a:rPr lang="it-IT" sz="1800" dirty="0"/>
              <a:t> (</a:t>
            </a: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art. </a:t>
            </a:r>
            <a:r>
              <a:rPr kumimoji="0" lang="it-IT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590-sexies</a:t>
            </a: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c.p.</a:t>
            </a:r>
            <a:r>
              <a:rPr kumimoji="0" lang="it-IT" sz="180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it-IT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algn="just"/>
            <a:endParaRPr lang="it-IT" sz="1800" b="1" dirty="0">
              <a:solidFill>
                <a:srgbClr val="000000"/>
              </a:solidFill>
              <a:latin typeface="Calibri" panose="020F0502020204030204"/>
            </a:endParaRPr>
          </a:p>
          <a:p>
            <a:pPr algn="just">
              <a:buFont typeface="Wingdings" panose="05000000000000000000" pitchFamily="2" charset="2"/>
              <a:buChar char="q"/>
            </a:pPr>
            <a:r>
              <a:rPr lang="it-IT" sz="1800" dirty="0"/>
              <a:t>limiti all’operatività della causa di non punibilità (Cass., SS.UU. pen., sent. n. 8779/2018) </a:t>
            </a:r>
          </a:p>
        </p:txBody>
      </p:sp>
    </p:spTree>
    <p:extLst>
      <p:ext uri="{BB962C8B-B14F-4D97-AF65-F5344CB8AC3E}">
        <p14:creationId xmlns:p14="http://schemas.microsoft.com/office/powerpoint/2010/main" val="19298513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9FC5174-E1BA-0863-A73C-2A1AACEFFA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177668" cy="1450757"/>
          </a:xfrm>
        </p:spPr>
        <p:txBody>
          <a:bodyPr>
            <a:normAutofit/>
          </a:bodyPr>
          <a:lstStyle/>
          <a:p>
            <a:pPr algn="just"/>
            <a:r>
              <a:rPr lang="it-IT" sz="4000" dirty="0">
                <a:solidFill>
                  <a:schemeClr val="accent1">
                    <a:lumMod val="75000"/>
                  </a:schemeClr>
                </a:solidFill>
              </a:rPr>
              <a:t>La responsabilità civile del sanitario </a:t>
            </a:r>
            <a:br>
              <a:rPr lang="it-IT" sz="40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it-IT" sz="4000" dirty="0">
                <a:solidFill>
                  <a:schemeClr val="accent1">
                    <a:lumMod val="75000"/>
                  </a:schemeClr>
                </a:solidFill>
              </a:rPr>
              <a:t>(artt. 7 e 8 l. n. 24/2017)</a:t>
            </a:r>
            <a:endParaRPr lang="it-IT" sz="4000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E14761A-2270-F0D1-838D-6FDBD5535E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6548" y="2151529"/>
            <a:ext cx="10058400" cy="3717564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it-IT" sz="1800" dirty="0"/>
              <a:t>introduzione del c.d. </a:t>
            </a:r>
            <a:r>
              <a:rPr lang="it-IT" sz="1800" b="1" u="sng" dirty="0">
                <a:solidFill>
                  <a:srgbClr val="FF0000"/>
                </a:solidFill>
              </a:rPr>
              <a:t>sistema binario</a:t>
            </a:r>
            <a:r>
              <a:rPr lang="it-IT" sz="1800" b="1" dirty="0">
                <a:solidFill>
                  <a:srgbClr val="FF0000"/>
                </a:solidFill>
              </a:rPr>
              <a:t> </a:t>
            </a:r>
            <a:r>
              <a:rPr lang="it-IT" sz="1800" dirty="0"/>
              <a:t>(</a:t>
            </a:r>
            <a:r>
              <a:rPr lang="it-IT" sz="1800" b="1" dirty="0"/>
              <a:t>art. 7</a:t>
            </a:r>
            <a:r>
              <a:rPr lang="it-IT" sz="1800" dirty="0"/>
              <a:t>):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it-IT" sz="1800" b="1" u="sng" dirty="0"/>
              <a:t>struttura sanitaria (pubblica e privata</a:t>
            </a:r>
            <a:r>
              <a:rPr lang="it-IT" sz="1800" b="1" dirty="0"/>
              <a:t>)</a:t>
            </a:r>
            <a:r>
              <a:rPr lang="it-IT" sz="1800" dirty="0"/>
              <a:t>: responsabilità </a:t>
            </a:r>
            <a:r>
              <a:rPr lang="it-IT" sz="1800" b="1" dirty="0">
                <a:solidFill>
                  <a:srgbClr val="FF0000"/>
                </a:solidFill>
              </a:rPr>
              <a:t>contrattuale</a:t>
            </a:r>
            <a:r>
              <a:rPr lang="it-IT" sz="1800" dirty="0"/>
              <a:t> (artt. 1218 e 1228 c.c.)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it-IT" sz="1800" b="1" u="sng" dirty="0"/>
              <a:t>sanitario</a:t>
            </a:r>
            <a:r>
              <a:rPr lang="it-IT" sz="1800" dirty="0"/>
              <a:t>: responsabilità </a:t>
            </a:r>
            <a:r>
              <a:rPr lang="it-IT" sz="1800" b="1" dirty="0">
                <a:solidFill>
                  <a:srgbClr val="FF0000"/>
                </a:solidFill>
              </a:rPr>
              <a:t>extra-contrattuale </a:t>
            </a:r>
            <a:r>
              <a:rPr lang="it-IT" sz="1800" dirty="0"/>
              <a:t>(art. 2043 c.c.)</a:t>
            </a:r>
          </a:p>
          <a:p>
            <a:pPr marL="0" indent="0" algn="just">
              <a:buNone/>
            </a:pPr>
            <a:r>
              <a:rPr lang="it-IT" sz="1800" dirty="0"/>
              <a:t>per entrambe le responsabilità, risarcimento sulla base delle tabelle degli artt. 138 e 139 del d.lgs. 7.9.2005, n. 209 (Codice delle assicurazioni priviate)           finalità </a:t>
            </a:r>
            <a:r>
              <a:rPr lang="it-IT" sz="1800" i="1" dirty="0"/>
              <a:t>indennitaria,</a:t>
            </a:r>
            <a:r>
              <a:rPr lang="it-IT" sz="1800" dirty="0"/>
              <a:t> non di integrale riparazione del danno</a:t>
            </a:r>
          </a:p>
          <a:p>
            <a:pPr algn="just"/>
            <a:endParaRPr lang="it-IT" sz="1800" dirty="0"/>
          </a:p>
          <a:p>
            <a:pPr algn="just">
              <a:buFont typeface="Wingdings" panose="05000000000000000000" pitchFamily="2" charset="2"/>
              <a:buChar char="q"/>
            </a:pPr>
            <a:r>
              <a:rPr lang="it-IT" sz="1800" b="1" u="sng" dirty="0">
                <a:solidFill>
                  <a:srgbClr val="FF0000"/>
                </a:solidFill>
              </a:rPr>
              <a:t>tentativo obbligatorio di conciliazione</a:t>
            </a:r>
            <a:r>
              <a:rPr lang="it-IT" sz="1800" dirty="0"/>
              <a:t> (consulenza tecnica preventiva o mediazione) come condizione di procedibilità della domanda di risarcimento (</a:t>
            </a:r>
            <a:r>
              <a:rPr lang="it-IT" sz="1800" b="1" dirty="0"/>
              <a:t>art. 8</a:t>
            </a:r>
            <a:r>
              <a:rPr lang="it-IT" sz="1800" dirty="0"/>
              <a:t>)</a:t>
            </a:r>
          </a:p>
          <a:p>
            <a:endParaRPr lang="it-IT" dirty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</p:txBody>
      </p:sp>
      <p:cxnSp>
        <p:nvCxnSpPr>
          <p:cNvPr id="5" name="Connettore 2 4">
            <a:extLst>
              <a:ext uri="{FF2B5EF4-FFF2-40B4-BE49-F238E27FC236}">
                <a16:creationId xmlns:a16="http://schemas.microsoft.com/office/drawing/2014/main" id="{6AB65EA6-AE99-EE92-3D5F-7CCE1D2DA9E1}"/>
              </a:ext>
            </a:extLst>
          </p:cNvPr>
          <p:cNvCxnSpPr>
            <a:cxnSpLocks/>
          </p:cNvCxnSpPr>
          <p:nvPr/>
        </p:nvCxnSpPr>
        <p:spPr>
          <a:xfrm>
            <a:off x="5226424" y="3980329"/>
            <a:ext cx="28687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51418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B1AEB5E-A9FC-34AB-25E7-363B95187C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177668" cy="1450757"/>
          </a:xfrm>
        </p:spPr>
        <p:txBody>
          <a:bodyPr>
            <a:normAutofit/>
          </a:bodyPr>
          <a:lstStyle/>
          <a:p>
            <a:pPr algn="just"/>
            <a:r>
              <a:rPr lang="it-IT" sz="4000" dirty="0">
                <a:solidFill>
                  <a:schemeClr val="accent1">
                    <a:lumMod val="75000"/>
                  </a:schemeClr>
                </a:solidFill>
              </a:rPr>
              <a:t>La responsabilità amministrativa del sanitario (artt. 9 e 13 l. n. 24/2017)</a:t>
            </a:r>
            <a:endParaRPr lang="it-IT" sz="4000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F267F45-D0AA-8C52-DBAC-85486352AB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it-IT" sz="1800" b="1" dirty="0"/>
              <a:t>Art. 9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it-IT" sz="1800" b="1" dirty="0">
                <a:solidFill>
                  <a:srgbClr val="FF0000"/>
                </a:solidFill>
              </a:rPr>
              <a:t>azione civile di rivalsa</a:t>
            </a:r>
            <a:r>
              <a:rPr lang="it-IT" sz="1800" dirty="0"/>
              <a:t> della </a:t>
            </a:r>
            <a:r>
              <a:rPr lang="it-IT" sz="1800" i="1" dirty="0"/>
              <a:t>struttura sanitaria</a:t>
            </a:r>
            <a:r>
              <a:rPr lang="it-IT" sz="1800" dirty="0"/>
              <a:t> vs. </a:t>
            </a:r>
            <a:r>
              <a:rPr lang="it-IT" sz="1800" i="1" dirty="0"/>
              <a:t>sanitario</a:t>
            </a:r>
            <a:r>
              <a:rPr lang="it-IT" sz="1800" dirty="0"/>
              <a:t> (commi 1-4, 6)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it-IT" sz="1800" b="1" dirty="0">
                <a:solidFill>
                  <a:srgbClr val="FF0000"/>
                </a:solidFill>
              </a:rPr>
              <a:t>azione di responsabilità amministrativa</a:t>
            </a:r>
            <a:r>
              <a:rPr lang="it-IT" sz="1800" dirty="0"/>
              <a:t> del </a:t>
            </a:r>
            <a:r>
              <a:rPr lang="it-IT" sz="1800" i="1" dirty="0"/>
              <a:t>P.M. contabile vs. sanitario</a:t>
            </a:r>
            <a:r>
              <a:rPr lang="it-IT" sz="1800" dirty="0"/>
              <a:t> (comma 5)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it-IT" sz="1800" dirty="0"/>
              <a:t>possibilità per il </a:t>
            </a:r>
            <a:r>
              <a:rPr lang="it-IT" sz="1800" i="1" dirty="0"/>
              <a:t>giudice civile</a:t>
            </a:r>
            <a:r>
              <a:rPr lang="it-IT" sz="1800" dirty="0"/>
              <a:t> (</a:t>
            </a:r>
            <a:r>
              <a:rPr lang="it-IT" sz="1800" b="1" dirty="0"/>
              <a:t>azione di rivalsa</a:t>
            </a:r>
            <a:r>
              <a:rPr lang="it-IT" sz="1800" dirty="0"/>
              <a:t>) e il </a:t>
            </a:r>
            <a:r>
              <a:rPr lang="it-IT" sz="1800" i="1" dirty="0"/>
              <a:t>giudice contabile</a:t>
            </a:r>
            <a:r>
              <a:rPr lang="it-IT" sz="1800" dirty="0"/>
              <a:t> (</a:t>
            </a:r>
            <a:r>
              <a:rPr lang="it-IT" sz="1800" b="1" dirty="0"/>
              <a:t>azione di responsabilità amministrativa</a:t>
            </a:r>
            <a:r>
              <a:rPr lang="it-IT" sz="1800" dirty="0"/>
              <a:t>) 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ea typeface="+mn-ea"/>
                <a:cs typeface="+mn-cs"/>
              </a:rPr>
              <a:t>di desumere </a:t>
            </a:r>
            <a:r>
              <a:rPr kumimoji="0" lang="it-IT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ea typeface="+mn-ea"/>
                <a:cs typeface="+mn-cs"/>
              </a:rPr>
              <a:t>argomenti di prova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ea typeface="+mn-ea"/>
                <a:cs typeface="+mn-cs"/>
              </a:rPr>
              <a:t> dalle prove assunte nel giudizio instaurato dal danneggiato nei confronti della struttura sanitaria (o dell’impresa di assicurazione) </a:t>
            </a:r>
            <a:r>
              <a:rPr kumimoji="0" lang="it-IT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ea typeface="+mn-ea"/>
                <a:cs typeface="+mn-cs"/>
              </a:rPr>
              <a:t>se il sanitario ne è stato parte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ea typeface="+mn-ea"/>
                <a:cs typeface="+mn-cs"/>
              </a:rPr>
              <a:t> (comma </a:t>
            </a:r>
            <a:r>
              <a:rPr lang="it-IT" sz="1800" dirty="0">
                <a:solidFill>
                  <a:prstClr val="black">
                    <a:lumMod val="75000"/>
                    <a:lumOff val="25000"/>
                  </a:prstClr>
                </a:solidFill>
              </a:rPr>
              <a:t>7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ea typeface="+mn-ea"/>
                <a:cs typeface="+mn-cs"/>
              </a:rPr>
              <a:t>)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it-IT" sz="1800" b="1" dirty="0"/>
              <a:t>Art. 13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it-IT" sz="1800" b="1" dirty="0">
                <a:solidFill>
                  <a:srgbClr val="FF0000"/>
                </a:solidFill>
              </a:rPr>
              <a:t>obbligo, per strutture sanitarie e imprese di assicurazione, di comunicare al sanitario</a:t>
            </a:r>
            <a:r>
              <a:rPr lang="it-IT" sz="1800" b="1" dirty="0"/>
              <a:t> </a:t>
            </a:r>
            <a:r>
              <a:rPr lang="it-IT" sz="1800" dirty="0"/>
              <a:t>l’avvio del </a:t>
            </a:r>
            <a:r>
              <a:rPr lang="it-IT" sz="1800" i="1" dirty="0"/>
              <a:t>giudizio basato sulla sua responsabilità, </a:t>
            </a:r>
            <a:r>
              <a:rPr lang="it-IT" sz="1800" dirty="0"/>
              <a:t>a pena di </a:t>
            </a:r>
            <a:r>
              <a:rPr lang="it-IT" sz="1800" i="1" dirty="0"/>
              <a:t>inammissibilità </a:t>
            </a:r>
            <a:r>
              <a:rPr lang="it-IT" sz="1800" dirty="0"/>
              <a:t>delle azioni di rivalsa e di responsabilità amministrativa</a:t>
            </a:r>
            <a:r>
              <a:rPr lang="it-IT" sz="1800" i="1" dirty="0"/>
              <a:t> 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43093084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VTI">
  <a:themeElements>
    <a:clrScheme name="Blu caldo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2167526_TF33476885.potx" id="{67A3B757-088A-4997-AD47-EBBB609AAF73}" vid="{61F4B085-7BC3-43AB-AFF0-C8B68BB76BF9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fa6e671f1cd7e4d96ff9652be322dd5e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4e2496f70b101db0b8013f30a071bbf7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4E879E6-8FFE-4154-8F2A-F7518B89B376}">
  <ds:schemaRefs>
    <ds:schemaRef ds:uri="http://schemas.microsoft.com/office/2006/documentManagement/types"/>
    <ds:schemaRef ds:uri="http://purl.org/dc/terms/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16c05727-aa75-4e4a-9b5f-8a80a1165891"/>
    <ds:schemaRef ds:uri="http://purl.org/dc/dcmitype/"/>
    <ds:schemaRef ds:uri="71af3243-3dd4-4a8d-8c0d-dd76da1f02a5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A941CA7C-A0BF-44EF-B2E5-7539C3B9B0B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E0A2CB4-6869-426F-8BC4-A32C90CBE26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Presentazione classica per assemblea generale aziendale</Template>
  <TotalTime>2139</TotalTime>
  <Words>1450</Words>
  <Application>Microsoft Office PowerPoint</Application>
  <PresentationFormat>Widescreen</PresentationFormat>
  <Paragraphs>80</Paragraphs>
  <Slides>13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17" baseType="lpstr">
      <vt:lpstr>Aptos</vt:lpstr>
      <vt:lpstr>Calibri</vt:lpstr>
      <vt:lpstr>Wingdings</vt:lpstr>
      <vt:lpstr>RetrospectVTI</vt:lpstr>
      <vt:lpstr>MALPRACTICE MEDICA E RESPONSABILITÀ INNANZI AL GIUDICE CONTABILE</vt:lpstr>
      <vt:lpstr>La Corte dei conti: il giudice del corretto utilizzo delle risorse pubbliche</vt:lpstr>
      <vt:lpstr>La responsabilità amministrativa per danno erariale: elementi costitutivi, caratteri, presupposto</vt:lpstr>
      <vt:lpstr>Presentazione standard di PowerPoint</vt:lpstr>
      <vt:lpstr>Presentazione standard di PowerPoint</vt:lpstr>
      <vt:lpstr>Il regime di responsabilità del sanitario nella l. 8.3.2017, n. 24 (legge Gelli-Bianco)</vt:lpstr>
      <vt:lpstr>La responsabilità penale del sanitario  (art. 6 l. n. 24/2017)</vt:lpstr>
      <vt:lpstr>La responsabilità civile del sanitario  (artt. 7 e 8 l. n. 24/2017)</vt:lpstr>
      <vt:lpstr>La responsabilità amministrativa del sanitario (artt. 9 e 13 l. n. 24/2017)</vt:lpstr>
      <vt:lpstr>La responsabilità amministrativa del sanitario (artt. 9 e 13 l. n. 24/2017)</vt:lpstr>
      <vt:lpstr>La responsabilità amministrativa del sanitario (artt. 9 e 13 l. n. 24/2017)</vt:lpstr>
      <vt:lpstr>La responsabilità amministrativa del sanitario (artt. 9 e 13 l. n. 24/2017)</vt:lpstr>
      <vt:lpstr>Grazie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Roma 29-30 aprile Primo Corso ACCADEMIA SICOB Direttori: M. De Luca - M.A. Zappa</dc:title>
  <dc:creator>Eliana Rispoli</dc:creator>
  <cp:lastModifiedBy>Natali Giovanni</cp:lastModifiedBy>
  <cp:revision>15</cp:revision>
  <dcterms:created xsi:type="dcterms:W3CDTF">2022-02-27T17:36:31Z</dcterms:created>
  <dcterms:modified xsi:type="dcterms:W3CDTF">2025-10-27T18:21:48Z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